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3" r:id="rId4"/>
    <p:sldMasterId id="2147483791" r:id="rId5"/>
  </p:sldMasterIdLst>
  <p:notesMasterIdLst>
    <p:notesMasterId r:id="rId14"/>
  </p:notesMasterIdLst>
  <p:handoutMasterIdLst>
    <p:handoutMasterId r:id="rId15"/>
  </p:handoutMasterIdLst>
  <p:sldIdLst>
    <p:sldId id="256" r:id="rId6"/>
    <p:sldId id="363" r:id="rId7"/>
    <p:sldId id="378" r:id="rId8"/>
    <p:sldId id="904" r:id="rId9"/>
    <p:sldId id="359" r:id="rId10"/>
    <p:sldId id="257" r:id="rId11"/>
    <p:sldId id="258" r:id="rId12"/>
    <p:sldId id="385" r:id="rId13"/>
  </p:sldIdLst>
  <p:sldSz cx="9144000" cy="5143500" type="screen16x9"/>
  <p:notesSz cx="6797675" cy="9926638"/>
  <p:defaultTextStyle>
    <a:defPPr>
      <a:defRPr lang="en-US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30B35"/>
    <a:srgbClr val="EAEAEA"/>
    <a:srgbClr val="00FF00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52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236" y="7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4014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49A520BF-745A-4C0D-B66B-7497DCCCEA8F}" type="datetime1">
              <a:rPr lang="de-AT" smtClean="0"/>
              <a:t>30.04.2024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6332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6332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4D2081D0-958B-469D-86EE-F6FA61746F0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94016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275" cy="49836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EB776B-1842-4FF7-9882-609705AE8CDC}" type="datetime1">
              <a:rPr lang="de-AT" smtClean="0"/>
              <a:t>30.04.2024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383" y="4776856"/>
            <a:ext cx="5436909" cy="390895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273"/>
            <a:ext cx="2946275" cy="49836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59CE03-CA00-4090-AD66-5B051DF2D84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2193685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14EB776B-1842-4FF7-9882-609705AE8CDC}" type="datetime1">
              <a:rPr lang="de-AT" smtClean="0"/>
              <a:t>30.04.2024</a:t>
            </a:fld>
            <a:endParaRPr lang="en-US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59CE03-CA00-4090-AD66-5B051DF2D84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32689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14EB776B-1842-4FF7-9882-609705AE8CDC}" type="datetime1">
              <a:rPr lang="de-AT" smtClean="0"/>
              <a:t>30.04.2024</a:t>
            </a:fld>
            <a:endParaRPr lang="en-US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59CE03-CA00-4090-AD66-5B051DF2D84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40351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14EB776B-1842-4FF7-9882-609705AE8CDC}" type="datetime1">
              <a:rPr lang="de-AT" smtClean="0"/>
              <a:t>30.04.2024</a:t>
            </a:fld>
            <a:endParaRPr lang="en-US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59CE03-CA00-4090-AD66-5B051DF2D84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71072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DDBCEC-D064-4132-9124-6497AD82F34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54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14EB776B-1842-4FF7-9882-609705AE8CDC}" type="datetime1">
              <a:rPr lang="de-AT" smtClean="0"/>
              <a:t>30.04.2024</a:t>
            </a:fld>
            <a:endParaRPr lang="en-US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59CE03-CA00-4090-AD66-5B051DF2D84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43934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DDBCEC-D064-4132-9124-6497AD82F344}" type="slidenum">
              <a:rPr lang="en-US" smtClean="0"/>
              <a:t>6</a:t>
            </a:fld>
            <a:endParaRPr lang="en-US"/>
          </a:p>
        </p:txBody>
      </p:sp>
      <p:sp>
        <p:nvSpPr>
          <p:cNvPr id="6" name="Notizenplatzhalter 5">
            <a:extLst>
              <a:ext uri="{FF2B5EF4-FFF2-40B4-BE49-F238E27FC236}">
                <a16:creationId xmlns:a16="http://schemas.microsoft.com/office/drawing/2014/main" id="{DFB2B98A-81A8-BFD4-1D37-000B32CF941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3732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DDBCEC-D064-4132-9124-6497AD82F344}" type="slidenum">
              <a:rPr lang="en-US" smtClean="0"/>
              <a:t>7</a:t>
            </a:fld>
            <a:endParaRPr lang="en-US"/>
          </a:p>
        </p:txBody>
      </p:sp>
      <p:sp>
        <p:nvSpPr>
          <p:cNvPr id="6" name="Notizenplatzhalter 5">
            <a:extLst>
              <a:ext uri="{FF2B5EF4-FFF2-40B4-BE49-F238E27FC236}">
                <a16:creationId xmlns:a16="http://schemas.microsoft.com/office/drawing/2014/main" id="{D1B4FAF7-6387-951B-ECCA-355DCCA0A01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459575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14EB776B-1842-4FF7-9882-609705AE8CDC}" type="datetime1">
              <a:rPr lang="de-AT" smtClean="0"/>
              <a:t>30.04.2024</a:t>
            </a:fld>
            <a:endParaRPr lang="en-US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59CE03-CA00-4090-AD66-5B051DF2D84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27758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jpeg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95400" y="2400300"/>
            <a:ext cx="7162800" cy="857250"/>
          </a:xfrm>
        </p:spPr>
        <p:txBody>
          <a:bodyPr/>
          <a:lstStyle>
            <a:lvl1pPr algn="ctr">
              <a:defRPr>
                <a:solidFill>
                  <a:srgbClr val="A30B35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95400" y="3314700"/>
            <a:ext cx="7162800" cy="914400"/>
          </a:xfrm>
        </p:spPr>
        <p:txBody>
          <a:bodyPr lIns="91440"/>
          <a:lstStyle>
            <a:lvl1pPr marL="0" indent="0" algn="ctr">
              <a:buFont typeface="Wingdings" pitchFamily="2" charset="2"/>
              <a:buNone/>
              <a:defRPr sz="18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8" name="Picture 4" descr="C:\Users\nleden\Documents\LeftBar.jp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17588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nleden\Documents\TopBar.jp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326" y="1"/>
            <a:ext cx="8321675" cy="707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Hend - The World Rides On Us - ® - 2 color - small.jp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54163" y="936546"/>
            <a:ext cx="6858000" cy="1325880"/>
          </a:xfrm>
          <a:prstGeom prst="rect">
            <a:avLst/>
          </a:prstGeom>
        </p:spPr>
      </p:pic>
      <p:sp>
        <p:nvSpPr>
          <p:cNvPr id="11" name="Rectangle 2">
            <a:extLst>
              <a:ext uri="{FF2B5EF4-FFF2-40B4-BE49-F238E27FC236}">
                <a16:creationId xmlns:a16="http://schemas.microsoft.com/office/drawing/2014/main" id="{653A25CB-82AC-4F3C-B1DF-3395DC70ED9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657600" y="4629150"/>
            <a:ext cx="21336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900" b="1" i="1" kern="0" dirty="0">
                <a:solidFill>
                  <a:schemeClr val="accent2"/>
                </a:solidFill>
                <a:latin typeface="+mn-lt"/>
                <a:ea typeface="+mj-ea"/>
                <a:cs typeface="+mj-cs"/>
              </a:rPr>
              <a:t>CONFIDENTIAL</a:t>
            </a:r>
            <a:endParaRPr kumimoji="0" lang="en-US" sz="900" b="1" i="1" u="none" strike="noStrike" kern="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8555242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ptime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quarter" idx="10"/>
          </p:nvPr>
        </p:nvSpPr>
        <p:spPr>
          <a:xfrm>
            <a:off x="609600" y="914400"/>
            <a:ext cx="8229600" cy="3714750"/>
          </a:xfrm>
        </p:spPr>
        <p:txBody>
          <a:bodyPr/>
          <a:lstStyle>
            <a:lvl2pPr>
              <a:buSzPct val="110000"/>
              <a:defRPr/>
            </a:lvl2pPr>
            <a:lvl4pPr>
              <a:buSzPct val="110000"/>
              <a:defRPr/>
            </a:lvl4pPr>
            <a:lvl5pPr>
              <a:buSzPct val="110000"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9F125F-B5E4-4354-A937-C9312CCD8C0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1896" y="73152"/>
            <a:ext cx="548687" cy="548687"/>
          </a:xfrm>
          <a:prstGeom prst="rect">
            <a:avLst/>
          </a:prstGeom>
        </p:spPr>
      </p:pic>
      <p:sp>
        <p:nvSpPr>
          <p:cNvPr id="6" name="Rectangle 3">
            <a:extLst>
              <a:ext uri="{FF2B5EF4-FFF2-40B4-BE49-F238E27FC236}">
                <a16:creationId xmlns:a16="http://schemas.microsoft.com/office/drawing/2014/main" id="{6D9D6920-D489-41AF-B4B8-319C55F398B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08014" y="0"/>
            <a:ext cx="8231187" cy="761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87923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Maintenance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quarter" idx="10"/>
          </p:nvPr>
        </p:nvSpPr>
        <p:spPr>
          <a:xfrm>
            <a:off x="609600" y="914400"/>
            <a:ext cx="8229600" cy="3714750"/>
          </a:xfrm>
        </p:spPr>
        <p:txBody>
          <a:bodyPr/>
          <a:lstStyle>
            <a:lvl2pPr>
              <a:buSzPct val="110000"/>
              <a:defRPr/>
            </a:lvl2pPr>
            <a:lvl4pPr>
              <a:buSzPct val="110000"/>
              <a:defRPr/>
            </a:lvl4pPr>
            <a:lvl5pPr>
              <a:buSzPct val="110000"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FEF8804-5F02-4073-A975-42E967E49EB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1896" y="73152"/>
            <a:ext cx="548687" cy="548687"/>
          </a:xfrm>
          <a:prstGeom prst="rect">
            <a:avLst/>
          </a:prstGeom>
        </p:spPr>
      </p:pic>
      <p:sp>
        <p:nvSpPr>
          <p:cNvPr id="6" name="Rectangle 3">
            <a:extLst>
              <a:ext uri="{FF2B5EF4-FFF2-40B4-BE49-F238E27FC236}">
                <a16:creationId xmlns:a16="http://schemas.microsoft.com/office/drawing/2014/main" id="{B2FD7282-C866-4F98-A19F-59B1453FC09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08014" y="0"/>
            <a:ext cx="8231187" cy="761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50466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weight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quarter" idx="10"/>
          </p:nvPr>
        </p:nvSpPr>
        <p:spPr>
          <a:xfrm>
            <a:off x="609600" y="914400"/>
            <a:ext cx="8229600" cy="3714750"/>
          </a:xfrm>
        </p:spPr>
        <p:txBody>
          <a:bodyPr/>
          <a:lstStyle>
            <a:lvl2pPr>
              <a:buSzPct val="110000"/>
              <a:defRPr/>
            </a:lvl2pPr>
            <a:lvl4pPr>
              <a:buSzPct val="110000"/>
              <a:defRPr/>
            </a:lvl4pPr>
            <a:lvl5pPr>
              <a:buSzPct val="110000"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754F8A4-9787-4DF6-B4DA-7E0D533E2A5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1896" y="73152"/>
            <a:ext cx="548687" cy="548687"/>
          </a:xfrm>
          <a:prstGeom prst="rect">
            <a:avLst/>
          </a:prstGeom>
        </p:spPr>
      </p:pic>
      <p:sp>
        <p:nvSpPr>
          <p:cNvPr id="6" name="Rectangle 3">
            <a:extLst>
              <a:ext uri="{FF2B5EF4-FFF2-40B4-BE49-F238E27FC236}">
                <a16:creationId xmlns:a16="http://schemas.microsoft.com/office/drawing/2014/main" id="{A8DBA4B4-6A8F-498C-A1A2-27914DD1E51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08014" y="0"/>
            <a:ext cx="8231187" cy="761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43895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Cost 2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quarter" idx="10"/>
          </p:nvPr>
        </p:nvSpPr>
        <p:spPr>
          <a:xfrm>
            <a:off x="609600" y="914400"/>
            <a:ext cx="8229600" cy="3714750"/>
          </a:xfrm>
        </p:spPr>
        <p:txBody>
          <a:bodyPr/>
          <a:lstStyle>
            <a:lvl2pPr>
              <a:buSzPct val="110000"/>
              <a:defRPr/>
            </a:lvl2pPr>
            <a:lvl4pPr>
              <a:buSzPct val="110000"/>
              <a:defRPr/>
            </a:lvl4pPr>
            <a:lvl5pPr>
              <a:buSzPct val="110000"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4FBBE7D-151E-4FF0-93F1-74B177865FA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1896" y="73152"/>
            <a:ext cx="548687" cy="548687"/>
          </a:xfrm>
          <a:prstGeom prst="rect">
            <a:avLst/>
          </a:prstGeom>
        </p:spPr>
      </p:pic>
      <p:sp>
        <p:nvSpPr>
          <p:cNvPr id="6" name="Rectangle 3">
            <a:extLst>
              <a:ext uri="{FF2B5EF4-FFF2-40B4-BE49-F238E27FC236}">
                <a16:creationId xmlns:a16="http://schemas.microsoft.com/office/drawing/2014/main" id="{96D5FEFC-BB35-431C-A614-C007227E634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08014" y="0"/>
            <a:ext cx="8231187" cy="761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657166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de | Ride Comfort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quarter" idx="10"/>
          </p:nvPr>
        </p:nvSpPr>
        <p:spPr>
          <a:xfrm>
            <a:off x="609600" y="914400"/>
            <a:ext cx="8229600" cy="3714750"/>
          </a:xfrm>
        </p:spPr>
        <p:txBody>
          <a:bodyPr/>
          <a:lstStyle>
            <a:lvl2pPr>
              <a:buSzPct val="110000"/>
              <a:defRPr/>
            </a:lvl2pPr>
            <a:lvl4pPr>
              <a:buSzPct val="110000"/>
              <a:defRPr/>
            </a:lvl4pPr>
            <a:lvl5pPr>
              <a:buSzPct val="110000"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3B1FA7C-6E9B-4493-9B6F-4EFC23CC65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1896" y="73152"/>
            <a:ext cx="548687" cy="548687"/>
          </a:xfrm>
          <a:prstGeom prst="rect">
            <a:avLst/>
          </a:prstGeom>
        </p:spPr>
      </p:pic>
      <p:sp>
        <p:nvSpPr>
          <p:cNvPr id="6" name="Rectangle 3">
            <a:extLst>
              <a:ext uri="{FF2B5EF4-FFF2-40B4-BE49-F238E27FC236}">
                <a16:creationId xmlns:a16="http://schemas.microsoft.com/office/drawing/2014/main" id="{C363C633-2DFD-4CDE-A3CB-0340901DCCB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08014" y="0"/>
            <a:ext cx="8231187" cy="761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89554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ling Stability 2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quarter" idx="10"/>
          </p:nvPr>
        </p:nvSpPr>
        <p:spPr>
          <a:xfrm>
            <a:off x="609600" y="914400"/>
            <a:ext cx="8229600" cy="3714750"/>
          </a:xfrm>
        </p:spPr>
        <p:txBody>
          <a:bodyPr/>
          <a:lstStyle>
            <a:lvl2pPr>
              <a:buSzPct val="110000"/>
              <a:defRPr/>
            </a:lvl2pPr>
            <a:lvl4pPr>
              <a:buSzPct val="110000"/>
              <a:defRPr/>
            </a:lvl4pPr>
            <a:lvl5pPr>
              <a:buSzPct val="110000"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ECA9C52-F245-41EA-B61E-AD71AAE152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1896" y="73152"/>
            <a:ext cx="548687" cy="548687"/>
          </a:xfrm>
          <a:prstGeom prst="rect">
            <a:avLst/>
          </a:prstGeom>
        </p:spPr>
      </p:pic>
      <p:sp>
        <p:nvSpPr>
          <p:cNvPr id="6" name="Rectangle 3">
            <a:extLst>
              <a:ext uri="{FF2B5EF4-FFF2-40B4-BE49-F238E27FC236}">
                <a16:creationId xmlns:a16="http://schemas.microsoft.com/office/drawing/2014/main" id="{26C3BE43-F482-44B3-92B9-7384E4BE25C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08014" y="0"/>
            <a:ext cx="8231187" cy="761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19378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ction 2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quarter" idx="10"/>
          </p:nvPr>
        </p:nvSpPr>
        <p:spPr>
          <a:xfrm>
            <a:off x="609600" y="914400"/>
            <a:ext cx="8229600" cy="3714750"/>
          </a:xfrm>
        </p:spPr>
        <p:txBody>
          <a:bodyPr/>
          <a:lstStyle>
            <a:lvl2pPr>
              <a:buSzPct val="110000"/>
              <a:defRPr/>
            </a:lvl2pPr>
            <a:lvl4pPr>
              <a:buSzPct val="110000"/>
              <a:defRPr/>
            </a:lvl4pPr>
            <a:lvl5pPr>
              <a:buSzPct val="110000"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BDD94DC-6841-4CB5-8038-A25BDED9C50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1896" y="73152"/>
            <a:ext cx="548687" cy="548687"/>
          </a:xfrm>
          <a:prstGeom prst="rect">
            <a:avLst/>
          </a:prstGeom>
        </p:spPr>
      </p:pic>
      <p:sp>
        <p:nvSpPr>
          <p:cNvPr id="6" name="Rectangle 3">
            <a:extLst>
              <a:ext uri="{FF2B5EF4-FFF2-40B4-BE49-F238E27FC236}">
                <a16:creationId xmlns:a16="http://schemas.microsoft.com/office/drawing/2014/main" id="{0861D6FB-8F93-4FFE-872D-85DD6E5308D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08014" y="0"/>
            <a:ext cx="8231187" cy="761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05628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re Pressure | Tire Wear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quarter" idx="10"/>
          </p:nvPr>
        </p:nvSpPr>
        <p:spPr>
          <a:xfrm>
            <a:off x="609600" y="914400"/>
            <a:ext cx="8229600" cy="3714750"/>
          </a:xfrm>
        </p:spPr>
        <p:txBody>
          <a:bodyPr/>
          <a:lstStyle>
            <a:lvl2pPr>
              <a:buSzPct val="110000"/>
              <a:defRPr/>
            </a:lvl2pPr>
            <a:lvl4pPr>
              <a:buSzPct val="110000"/>
              <a:defRPr/>
            </a:lvl4pPr>
            <a:lvl5pPr>
              <a:buSzPct val="110000"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2134BC3-41DE-44B8-89FC-D7599997948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1896" y="73152"/>
            <a:ext cx="543000" cy="550145"/>
          </a:xfrm>
          <a:prstGeom prst="rect">
            <a:avLst/>
          </a:prstGeom>
        </p:spPr>
      </p:pic>
      <p:sp>
        <p:nvSpPr>
          <p:cNvPr id="6" name="Rectangle 3">
            <a:extLst>
              <a:ext uri="{FF2B5EF4-FFF2-40B4-BE49-F238E27FC236}">
                <a16:creationId xmlns:a16="http://schemas.microsoft.com/office/drawing/2014/main" id="{E78DB3D9-DFCF-4ED3-A105-4383CAD9777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08014" y="0"/>
            <a:ext cx="8231187" cy="761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84229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609600" y="1219200"/>
            <a:ext cx="8229600" cy="1276350"/>
          </a:xfrm>
        </p:spPr>
        <p:txBody>
          <a:bodyPr/>
          <a:lstStyle>
            <a:lvl1pPr marL="0" indent="0" algn="ctr">
              <a:buFontTx/>
              <a:buNone/>
              <a:defRPr i="1">
                <a:solidFill>
                  <a:schemeClr val="tx1"/>
                </a:solidFill>
              </a:defRPr>
            </a:lvl1pPr>
            <a:lvl2pPr>
              <a:buSzPct val="110000"/>
              <a:defRPr/>
            </a:lvl2pPr>
            <a:lvl4pPr>
              <a:buSzPct val="110000"/>
              <a:defRPr/>
            </a:lvl4pPr>
            <a:lvl5pPr>
              <a:buSzPct val="110000"/>
              <a:defRPr/>
            </a:lvl5pPr>
          </a:lstStyle>
          <a:p>
            <a:pPr lvl="0"/>
            <a:r>
              <a:rPr lang="en-US" dirty="0"/>
              <a:t>Click to edit Subhead text style</a:t>
            </a:r>
          </a:p>
        </p:txBody>
      </p:sp>
    </p:spTree>
    <p:extLst>
      <p:ext uri="{BB962C8B-B14F-4D97-AF65-F5344CB8AC3E}">
        <p14:creationId xmlns:p14="http://schemas.microsoft.com/office/powerpoint/2010/main" val="45380192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BF87508-2BB4-4419-BEFC-20B55A0C22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6643" y="1617437"/>
            <a:ext cx="2270713" cy="1908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0554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quarter" idx="10"/>
          </p:nvPr>
        </p:nvSpPr>
        <p:spPr>
          <a:xfrm>
            <a:off x="609600" y="914400"/>
            <a:ext cx="8229600" cy="3714750"/>
          </a:xfrm>
        </p:spPr>
        <p:txBody>
          <a:bodyPr/>
          <a:lstStyle>
            <a:lvl2pPr>
              <a:buSzPct val="110000"/>
              <a:defRPr/>
            </a:lvl2pPr>
            <a:lvl4pPr>
              <a:buSzPct val="110000"/>
              <a:defRPr/>
            </a:lvl4pPr>
            <a:lvl5pPr>
              <a:buSzPct val="110000"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EBF9792-8619-4A48-A628-1A5C15E4847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08014" y="0"/>
            <a:ext cx="8231187" cy="761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085263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95400" y="2400300"/>
            <a:ext cx="7162800" cy="857250"/>
          </a:xfrm>
        </p:spPr>
        <p:txBody>
          <a:bodyPr/>
          <a:lstStyle>
            <a:lvl1pPr algn="ctr">
              <a:defRPr>
                <a:solidFill>
                  <a:srgbClr val="A30B35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95400" y="3314700"/>
            <a:ext cx="7162800" cy="914400"/>
          </a:xfrm>
        </p:spPr>
        <p:txBody>
          <a:bodyPr lIns="91440"/>
          <a:lstStyle>
            <a:lvl1pPr marL="0" indent="0" algn="ctr">
              <a:buFont typeface="Wingdings" pitchFamily="2" charset="2"/>
              <a:buNone/>
              <a:defRPr sz="18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8" name="Picture 4" descr="C:\Users\nleden\Documents\LeftBar.jp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17588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nleden\Documents\TopBar.jp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326" y="1"/>
            <a:ext cx="8321675" cy="707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Hend - The World Rides On Us - ® - 2 color - small.jp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54163" y="936546"/>
            <a:ext cx="6858000" cy="1325880"/>
          </a:xfrm>
          <a:prstGeom prst="rect">
            <a:avLst/>
          </a:prstGeom>
        </p:spPr>
      </p:pic>
      <p:sp>
        <p:nvSpPr>
          <p:cNvPr id="11" name="Rectangle 2">
            <a:extLst>
              <a:ext uri="{FF2B5EF4-FFF2-40B4-BE49-F238E27FC236}">
                <a16:creationId xmlns:a16="http://schemas.microsoft.com/office/drawing/2014/main" id="{653A25CB-82AC-4F3C-B1DF-3395DC70ED9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657600" y="4629150"/>
            <a:ext cx="21336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900" b="1" i="1" kern="0" dirty="0">
                <a:solidFill>
                  <a:schemeClr val="accent2"/>
                </a:solidFill>
                <a:latin typeface="+mn-lt"/>
                <a:ea typeface="+mj-ea"/>
                <a:cs typeface="+mj-cs"/>
              </a:rPr>
              <a:t>CONFIDENTIAL</a:t>
            </a:r>
            <a:endParaRPr kumimoji="0" lang="en-US" sz="900" b="1" i="1" u="none" strike="noStrike" kern="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90444257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quarter" idx="10"/>
          </p:nvPr>
        </p:nvSpPr>
        <p:spPr>
          <a:xfrm>
            <a:off x="609600" y="914400"/>
            <a:ext cx="8229600" cy="3714750"/>
          </a:xfrm>
        </p:spPr>
        <p:txBody>
          <a:bodyPr/>
          <a:lstStyle>
            <a:lvl2pPr>
              <a:buSzPct val="110000"/>
              <a:defRPr/>
            </a:lvl2pPr>
            <a:lvl4pPr>
              <a:buSzPct val="110000"/>
              <a:defRPr/>
            </a:lvl4pPr>
            <a:lvl5pPr>
              <a:buSzPct val="110000"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EBF9792-8619-4A48-A628-1A5C15E4847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08014" y="0"/>
            <a:ext cx="8231187" cy="761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118530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te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914400"/>
            <a:ext cx="4038600" cy="3714750"/>
          </a:xfrm>
        </p:spPr>
        <p:txBody>
          <a:bodyPr/>
          <a:lstStyle>
            <a:lvl2pPr>
              <a:buSzPct val="110000"/>
              <a:defRPr/>
            </a:lvl2pPr>
            <a:lvl3pPr>
              <a:buSzPct val="110000"/>
              <a:defRPr/>
            </a:lvl3pPr>
            <a:lvl4pPr>
              <a:buSzPct val="110000"/>
              <a:defRPr/>
            </a:lvl4pPr>
            <a:lvl5pPr>
              <a:buSzPct val="110000"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800600" y="914400"/>
            <a:ext cx="4038600" cy="3714750"/>
          </a:xfrm>
        </p:spPr>
        <p:txBody>
          <a:bodyPr/>
          <a:lstStyle>
            <a:lvl2pPr>
              <a:buSzPct val="110000"/>
              <a:defRPr/>
            </a:lvl2pPr>
            <a:lvl3pPr>
              <a:buSzPct val="110000"/>
              <a:defRPr/>
            </a:lvl3pPr>
            <a:lvl4pPr>
              <a:buSzPct val="110000"/>
              <a:defRPr/>
            </a:lvl4pPr>
            <a:lvl5pPr>
              <a:buSzPct val="110000"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81207197-C0E3-4077-86CA-4C514D36792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08014" y="0"/>
            <a:ext cx="8231187" cy="761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859424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cational 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0CB3E42-7B25-4E2E-A4F1-6032A7CAEB5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1674" y="1679926"/>
            <a:ext cx="6992326" cy="2950781"/>
          </a:xfrm>
          <a:prstGeom prst="rect">
            <a:avLst/>
          </a:prstGeom>
        </p:spPr>
      </p:pic>
      <p:sp>
        <p:nvSpPr>
          <p:cNvPr id="7" name="Content Placeholder 6"/>
          <p:cNvSpPr>
            <a:spLocks noGrp="1"/>
          </p:cNvSpPr>
          <p:nvPr>
            <p:ph sz="quarter" idx="10"/>
          </p:nvPr>
        </p:nvSpPr>
        <p:spPr>
          <a:xfrm>
            <a:off x="609600" y="914400"/>
            <a:ext cx="8229600" cy="3714750"/>
          </a:xfrm>
        </p:spPr>
        <p:txBody>
          <a:bodyPr/>
          <a:lstStyle>
            <a:lvl2pPr>
              <a:buSzPct val="110000"/>
              <a:defRPr/>
            </a:lvl2pPr>
            <a:lvl4pPr>
              <a:buSzPct val="110000"/>
              <a:defRPr/>
            </a:lvl4pPr>
            <a:lvl5pPr>
              <a:buSzPct val="110000"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94E52A65-9B7D-4FE3-BF0C-505B0F83405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08014" y="0"/>
            <a:ext cx="8231187" cy="761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104547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cational1_Two Ite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4C5C32C-3E2F-4204-A46A-921207C5694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3687" y="1062990"/>
            <a:ext cx="6339840" cy="356616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914400"/>
            <a:ext cx="4038600" cy="3714750"/>
          </a:xfrm>
        </p:spPr>
        <p:txBody>
          <a:bodyPr/>
          <a:lstStyle>
            <a:lvl2pPr>
              <a:buSzPct val="110000"/>
              <a:defRPr/>
            </a:lvl2pPr>
            <a:lvl3pPr>
              <a:buSzPct val="110000"/>
              <a:defRPr/>
            </a:lvl3pPr>
            <a:lvl4pPr>
              <a:buSzPct val="110000"/>
              <a:defRPr/>
            </a:lvl4pPr>
            <a:lvl5pPr>
              <a:buSzPct val="110000"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800600" y="914400"/>
            <a:ext cx="4038600" cy="3714750"/>
          </a:xfrm>
        </p:spPr>
        <p:txBody>
          <a:bodyPr/>
          <a:lstStyle>
            <a:lvl2pPr>
              <a:buSzPct val="110000"/>
              <a:defRPr/>
            </a:lvl2pPr>
            <a:lvl3pPr>
              <a:buSzPct val="110000"/>
              <a:defRPr/>
            </a:lvl3pPr>
            <a:lvl4pPr>
              <a:buSzPct val="110000"/>
              <a:defRPr/>
            </a:lvl4pPr>
            <a:lvl5pPr>
              <a:buSzPct val="110000"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082820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 highway 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5B42F1F-149E-4448-BCD3-0A25BDB0734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3729" y="1337310"/>
            <a:ext cx="5852160" cy="3291840"/>
          </a:xfrm>
          <a:prstGeom prst="rect">
            <a:avLst/>
          </a:prstGeom>
        </p:spPr>
      </p:pic>
      <p:sp>
        <p:nvSpPr>
          <p:cNvPr id="7" name="Content Placeholder 6"/>
          <p:cNvSpPr>
            <a:spLocks noGrp="1"/>
          </p:cNvSpPr>
          <p:nvPr>
            <p:ph sz="quarter" idx="10"/>
          </p:nvPr>
        </p:nvSpPr>
        <p:spPr>
          <a:xfrm>
            <a:off x="609600" y="914400"/>
            <a:ext cx="8229600" cy="3714750"/>
          </a:xfrm>
        </p:spPr>
        <p:txBody>
          <a:bodyPr/>
          <a:lstStyle>
            <a:lvl2pPr>
              <a:buSzPct val="110000"/>
              <a:defRPr/>
            </a:lvl2pPr>
            <a:lvl4pPr>
              <a:buSzPct val="110000"/>
              <a:defRPr/>
            </a:lvl4pPr>
            <a:lvl5pPr>
              <a:buSzPct val="110000"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70D2E0DA-8ED4-487C-B1FB-E4514157E9A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08014" y="0"/>
            <a:ext cx="8231187" cy="761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541460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 highway 2_Two Ite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CB33FA7-E178-4F98-AE92-85646711E3F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8827" y="1154430"/>
            <a:ext cx="6177280" cy="347472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914400"/>
            <a:ext cx="4038600" cy="3714750"/>
          </a:xfrm>
        </p:spPr>
        <p:txBody>
          <a:bodyPr/>
          <a:lstStyle>
            <a:lvl2pPr>
              <a:buSzPct val="110000"/>
              <a:defRPr/>
            </a:lvl2pPr>
            <a:lvl3pPr>
              <a:buSzPct val="110000"/>
              <a:defRPr/>
            </a:lvl3pPr>
            <a:lvl4pPr>
              <a:buSzPct val="110000"/>
              <a:defRPr/>
            </a:lvl4pPr>
            <a:lvl5pPr>
              <a:buSzPct val="110000"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800600" y="914400"/>
            <a:ext cx="4038600" cy="3714750"/>
          </a:xfrm>
        </p:spPr>
        <p:txBody>
          <a:bodyPr/>
          <a:lstStyle>
            <a:lvl2pPr>
              <a:buSzPct val="110000"/>
              <a:defRPr/>
            </a:lvl2pPr>
            <a:lvl3pPr>
              <a:buSzPct val="110000"/>
              <a:defRPr/>
            </a:lvl3pPr>
            <a:lvl4pPr>
              <a:buSzPct val="110000"/>
              <a:defRPr/>
            </a:lvl4pPr>
            <a:lvl5pPr>
              <a:buSzPct val="110000"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257847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wo Ite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09600" y="914400"/>
            <a:ext cx="4038600" cy="1714500"/>
          </a:xfrm>
        </p:spPr>
        <p:txBody>
          <a:bodyPr>
            <a:noAutofit/>
          </a:bodyPr>
          <a:lstStyle>
            <a:lvl1pPr>
              <a:defRPr sz="2000"/>
            </a:lvl1pPr>
            <a:lvl2pPr>
              <a:buSzPct val="110000"/>
              <a:defRPr sz="1800"/>
            </a:lvl2pPr>
            <a:lvl3pPr>
              <a:buSzPct val="110000"/>
              <a:defRPr sz="1600"/>
            </a:lvl3pPr>
            <a:lvl4pPr>
              <a:buSzPct val="110000"/>
              <a:defRPr sz="1400"/>
            </a:lvl4pPr>
            <a:lvl5pPr marL="1371600" indent="0">
              <a:buSzPct val="110000"/>
              <a:buNone/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 hasCustomPrompt="1"/>
          </p:nvPr>
        </p:nvSpPr>
        <p:spPr>
          <a:xfrm>
            <a:off x="4800600" y="914400"/>
            <a:ext cx="4038600" cy="1714500"/>
          </a:xfrm>
        </p:spPr>
        <p:txBody>
          <a:bodyPr/>
          <a:lstStyle>
            <a:lvl1pPr>
              <a:defRPr sz="2000"/>
            </a:lvl1pPr>
            <a:lvl2pPr>
              <a:buSzPct val="110000"/>
              <a:defRPr sz="1800"/>
            </a:lvl2pPr>
            <a:lvl3pPr>
              <a:buSzPct val="110000"/>
              <a:defRPr sz="1600"/>
            </a:lvl3pPr>
            <a:lvl4pPr>
              <a:buSzPct val="110000"/>
              <a:defRPr sz="1400"/>
            </a:lvl4pPr>
            <a:lvl5pPr>
              <a:buSzPct val="110000"/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99EA10B-A539-4DF2-864F-83049B461F7F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609600" y="2800350"/>
            <a:ext cx="4038600" cy="1714500"/>
          </a:xfrm>
        </p:spPr>
        <p:txBody>
          <a:bodyPr>
            <a:noAutofit/>
          </a:bodyPr>
          <a:lstStyle>
            <a:lvl1pPr>
              <a:defRPr sz="2000"/>
            </a:lvl1pPr>
            <a:lvl2pPr>
              <a:buSzPct val="110000"/>
              <a:defRPr sz="1800"/>
            </a:lvl2pPr>
            <a:lvl3pPr>
              <a:buSzPct val="110000"/>
              <a:defRPr sz="1600"/>
            </a:lvl3pPr>
            <a:lvl4pPr>
              <a:buSzPct val="110000"/>
              <a:defRPr sz="1400"/>
            </a:lvl4pPr>
            <a:lvl5pPr>
              <a:buSzPct val="110000"/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E5F898D-896C-4CE0-98E1-7C1D754FE4AB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4809744" y="2800350"/>
            <a:ext cx="4038600" cy="1714500"/>
          </a:xfrm>
        </p:spPr>
        <p:txBody>
          <a:bodyPr/>
          <a:lstStyle>
            <a:lvl1pPr>
              <a:defRPr sz="2000"/>
            </a:lvl1pPr>
            <a:lvl2pPr>
              <a:buSzPct val="110000"/>
              <a:defRPr sz="1800"/>
            </a:lvl2pPr>
            <a:lvl3pPr>
              <a:buSzPct val="110000"/>
              <a:defRPr sz="1600"/>
            </a:lvl3pPr>
            <a:lvl4pPr>
              <a:buSzPct val="110000"/>
              <a:defRPr sz="1400"/>
            </a:lvl4pPr>
            <a:lvl5pPr>
              <a:buSzPct val="110000"/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53597764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el Efficiency 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quarter" idx="10"/>
          </p:nvPr>
        </p:nvSpPr>
        <p:spPr>
          <a:xfrm>
            <a:off x="609600" y="914400"/>
            <a:ext cx="8229600" cy="3714750"/>
          </a:xfrm>
        </p:spPr>
        <p:txBody>
          <a:bodyPr/>
          <a:lstStyle>
            <a:lvl2pPr>
              <a:buSzPct val="110000"/>
              <a:defRPr/>
            </a:lvl2pPr>
            <a:lvl4pPr>
              <a:buSzPct val="110000"/>
              <a:defRPr/>
            </a:lvl4pPr>
            <a:lvl5pPr>
              <a:buSzPct val="110000"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0C67D95-12B3-4862-9B1D-7823344C76B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2925" y="70598"/>
            <a:ext cx="548687" cy="548687"/>
          </a:xfrm>
          <a:prstGeom prst="rect">
            <a:avLst/>
          </a:prstGeom>
        </p:spPr>
      </p:pic>
      <p:sp>
        <p:nvSpPr>
          <p:cNvPr id="5" name="Rectangle 3">
            <a:extLst>
              <a:ext uri="{FF2B5EF4-FFF2-40B4-BE49-F238E27FC236}">
                <a16:creationId xmlns:a16="http://schemas.microsoft.com/office/drawing/2014/main" id="{C8A5936B-C2EF-4ADE-908C-DFEBE377621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08014" y="0"/>
            <a:ext cx="8231187" cy="761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85678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ptime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quarter" idx="10"/>
          </p:nvPr>
        </p:nvSpPr>
        <p:spPr>
          <a:xfrm>
            <a:off x="609600" y="914400"/>
            <a:ext cx="8229600" cy="3714750"/>
          </a:xfrm>
        </p:spPr>
        <p:txBody>
          <a:bodyPr/>
          <a:lstStyle>
            <a:lvl2pPr>
              <a:buSzPct val="110000"/>
              <a:defRPr/>
            </a:lvl2pPr>
            <a:lvl4pPr>
              <a:buSzPct val="110000"/>
              <a:defRPr/>
            </a:lvl4pPr>
            <a:lvl5pPr>
              <a:buSzPct val="110000"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9F125F-B5E4-4354-A937-C9312CCD8C0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1896" y="73152"/>
            <a:ext cx="548687" cy="548687"/>
          </a:xfrm>
          <a:prstGeom prst="rect">
            <a:avLst/>
          </a:prstGeom>
        </p:spPr>
      </p:pic>
      <p:sp>
        <p:nvSpPr>
          <p:cNvPr id="6" name="Rectangle 3">
            <a:extLst>
              <a:ext uri="{FF2B5EF4-FFF2-40B4-BE49-F238E27FC236}">
                <a16:creationId xmlns:a16="http://schemas.microsoft.com/office/drawing/2014/main" id="{6D9D6920-D489-41AF-B4B8-319C55F398B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08014" y="0"/>
            <a:ext cx="8231187" cy="761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37520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te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914400"/>
            <a:ext cx="4038600" cy="3714750"/>
          </a:xfrm>
        </p:spPr>
        <p:txBody>
          <a:bodyPr/>
          <a:lstStyle>
            <a:lvl2pPr>
              <a:buSzPct val="110000"/>
              <a:defRPr/>
            </a:lvl2pPr>
            <a:lvl3pPr>
              <a:buSzPct val="110000"/>
              <a:defRPr/>
            </a:lvl3pPr>
            <a:lvl4pPr>
              <a:buSzPct val="110000"/>
              <a:defRPr/>
            </a:lvl4pPr>
            <a:lvl5pPr>
              <a:buSzPct val="110000"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800600" y="914400"/>
            <a:ext cx="4038600" cy="3714750"/>
          </a:xfrm>
        </p:spPr>
        <p:txBody>
          <a:bodyPr/>
          <a:lstStyle>
            <a:lvl2pPr>
              <a:buSzPct val="110000"/>
              <a:defRPr/>
            </a:lvl2pPr>
            <a:lvl3pPr>
              <a:buSzPct val="110000"/>
              <a:defRPr/>
            </a:lvl3pPr>
            <a:lvl4pPr>
              <a:buSzPct val="110000"/>
              <a:defRPr/>
            </a:lvl4pPr>
            <a:lvl5pPr>
              <a:buSzPct val="110000"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81207197-C0E3-4077-86CA-4C514D36792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08014" y="0"/>
            <a:ext cx="8231187" cy="761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03021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Maintenance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quarter" idx="10"/>
          </p:nvPr>
        </p:nvSpPr>
        <p:spPr>
          <a:xfrm>
            <a:off x="609600" y="914400"/>
            <a:ext cx="8229600" cy="3714750"/>
          </a:xfrm>
        </p:spPr>
        <p:txBody>
          <a:bodyPr/>
          <a:lstStyle>
            <a:lvl2pPr>
              <a:buSzPct val="110000"/>
              <a:defRPr/>
            </a:lvl2pPr>
            <a:lvl4pPr>
              <a:buSzPct val="110000"/>
              <a:defRPr/>
            </a:lvl4pPr>
            <a:lvl5pPr>
              <a:buSzPct val="110000"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FEF8804-5F02-4073-A975-42E967E49EB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1896" y="73152"/>
            <a:ext cx="548687" cy="548687"/>
          </a:xfrm>
          <a:prstGeom prst="rect">
            <a:avLst/>
          </a:prstGeom>
        </p:spPr>
      </p:pic>
      <p:sp>
        <p:nvSpPr>
          <p:cNvPr id="6" name="Rectangle 3">
            <a:extLst>
              <a:ext uri="{FF2B5EF4-FFF2-40B4-BE49-F238E27FC236}">
                <a16:creationId xmlns:a16="http://schemas.microsoft.com/office/drawing/2014/main" id="{B2FD7282-C866-4F98-A19F-59B1453FC09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08014" y="0"/>
            <a:ext cx="8231187" cy="761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712053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weight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quarter" idx="10"/>
          </p:nvPr>
        </p:nvSpPr>
        <p:spPr>
          <a:xfrm>
            <a:off x="609600" y="914400"/>
            <a:ext cx="8229600" cy="3714750"/>
          </a:xfrm>
        </p:spPr>
        <p:txBody>
          <a:bodyPr/>
          <a:lstStyle>
            <a:lvl2pPr>
              <a:buSzPct val="110000"/>
              <a:defRPr/>
            </a:lvl2pPr>
            <a:lvl4pPr>
              <a:buSzPct val="110000"/>
              <a:defRPr/>
            </a:lvl4pPr>
            <a:lvl5pPr>
              <a:buSzPct val="110000"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754F8A4-9787-4DF6-B4DA-7E0D533E2A5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1896" y="73152"/>
            <a:ext cx="548687" cy="548687"/>
          </a:xfrm>
          <a:prstGeom prst="rect">
            <a:avLst/>
          </a:prstGeom>
        </p:spPr>
      </p:pic>
      <p:sp>
        <p:nvSpPr>
          <p:cNvPr id="6" name="Rectangle 3">
            <a:extLst>
              <a:ext uri="{FF2B5EF4-FFF2-40B4-BE49-F238E27FC236}">
                <a16:creationId xmlns:a16="http://schemas.microsoft.com/office/drawing/2014/main" id="{A8DBA4B4-6A8F-498C-A1A2-27914DD1E51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08014" y="0"/>
            <a:ext cx="8231187" cy="761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210786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Cost 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quarter" idx="10"/>
          </p:nvPr>
        </p:nvSpPr>
        <p:spPr>
          <a:xfrm>
            <a:off x="609600" y="914400"/>
            <a:ext cx="8229600" cy="3714750"/>
          </a:xfrm>
        </p:spPr>
        <p:txBody>
          <a:bodyPr/>
          <a:lstStyle>
            <a:lvl2pPr>
              <a:buSzPct val="110000"/>
              <a:defRPr/>
            </a:lvl2pPr>
            <a:lvl4pPr>
              <a:buSzPct val="110000"/>
              <a:defRPr/>
            </a:lvl4pPr>
            <a:lvl5pPr>
              <a:buSzPct val="110000"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4FBBE7D-151E-4FF0-93F1-74B177865FA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1896" y="73152"/>
            <a:ext cx="548687" cy="548687"/>
          </a:xfrm>
          <a:prstGeom prst="rect">
            <a:avLst/>
          </a:prstGeom>
        </p:spPr>
      </p:pic>
      <p:sp>
        <p:nvSpPr>
          <p:cNvPr id="6" name="Rectangle 3">
            <a:extLst>
              <a:ext uri="{FF2B5EF4-FFF2-40B4-BE49-F238E27FC236}">
                <a16:creationId xmlns:a16="http://schemas.microsoft.com/office/drawing/2014/main" id="{96D5FEFC-BB35-431C-A614-C007227E634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08014" y="0"/>
            <a:ext cx="8231187" cy="761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929431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de | Ride Comfort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quarter" idx="10"/>
          </p:nvPr>
        </p:nvSpPr>
        <p:spPr>
          <a:xfrm>
            <a:off x="609600" y="914400"/>
            <a:ext cx="8229600" cy="3714750"/>
          </a:xfrm>
        </p:spPr>
        <p:txBody>
          <a:bodyPr/>
          <a:lstStyle>
            <a:lvl2pPr>
              <a:buSzPct val="110000"/>
              <a:defRPr/>
            </a:lvl2pPr>
            <a:lvl4pPr>
              <a:buSzPct val="110000"/>
              <a:defRPr/>
            </a:lvl4pPr>
            <a:lvl5pPr>
              <a:buSzPct val="110000"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3B1FA7C-6E9B-4493-9B6F-4EFC23CC65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1896" y="73152"/>
            <a:ext cx="548687" cy="548687"/>
          </a:xfrm>
          <a:prstGeom prst="rect">
            <a:avLst/>
          </a:prstGeom>
        </p:spPr>
      </p:pic>
      <p:sp>
        <p:nvSpPr>
          <p:cNvPr id="6" name="Rectangle 3">
            <a:extLst>
              <a:ext uri="{FF2B5EF4-FFF2-40B4-BE49-F238E27FC236}">
                <a16:creationId xmlns:a16="http://schemas.microsoft.com/office/drawing/2014/main" id="{C363C633-2DFD-4CDE-A3CB-0340901DCCB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08014" y="0"/>
            <a:ext cx="8231187" cy="761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34676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ling Stability 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quarter" idx="10"/>
          </p:nvPr>
        </p:nvSpPr>
        <p:spPr>
          <a:xfrm>
            <a:off x="609600" y="914400"/>
            <a:ext cx="8229600" cy="3714750"/>
          </a:xfrm>
        </p:spPr>
        <p:txBody>
          <a:bodyPr/>
          <a:lstStyle>
            <a:lvl2pPr>
              <a:buSzPct val="110000"/>
              <a:defRPr/>
            </a:lvl2pPr>
            <a:lvl4pPr>
              <a:buSzPct val="110000"/>
              <a:defRPr/>
            </a:lvl4pPr>
            <a:lvl5pPr>
              <a:buSzPct val="110000"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ECA9C52-F245-41EA-B61E-AD71AAE152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1896" y="73152"/>
            <a:ext cx="548687" cy="548687"/>
          </a:xfrm>
          <a:prstGeom prst="rect">
            <a:avLst/>
          </a:prstGeom>
        </p:spPr>
      </p:pic>
      <p:sp>
        <p:nvSpPr>
          <p:cNvPr id="6" name="Rectangle 3">
            <a:extLst>
              <a:ext uri="{FF2B5EF4-FFF2-40B4-BE49-F238E27FC236}">
                <a16:creationId xmlns:a16="http://schemas.microsoft.com/office/drawing/2014/main" id="{26C3BE43-F482-44B3-92B9-7384E4BE25C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08014" y="0"/>
            <a:ext cx="8231187" cy="761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163273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ction 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quarter" idx="10"/>
          </p:nvPr>
        </p:nvSpPr>
        <p:spPr>
          <a:xfrm>
            <a:off x="609600" y="914400"/>
            <a:ext cx="8229600" cy="3714750"/>
          </a:xfrm>
        </p:spPr>
        <p:txBody>
          <a:bodyPr/>
          <a:lstStyle>
            <a:lvl2pPr>
              <a:buSzPct val="110000"/>
              <a:defRPr/>
            </a:lvl2pPr>
            <a:lvl4pPr>
              <a:buSzPct val="110000"/>
              <a:defRPr/>
            </a:lvl4pPr>
            <a:lvl5pPr>
              <a:buSzPct val="110000"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BDD94DC-6841-4CB5-8038-A25BDED9C50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1896" y="73152"/>
            <a:ext cx="548687" cy="548687"/>
          </a:xfrm>
          <a:prstGeom prst="rect">
            <a:avLst/>
          </a:prstGeom>
        </p:spPr>
      </p:pic>
      <p:sp>
        <p:nvSpPr>
          <p:cNvPr id="6" name="Rectangle 3">
            <a:extLst>
              <a:ext uri="{FF2B5EF4-FFF2-40B4-BE49-F238E27FC236}">
                <a16:creationId xmlns:a16="http://schemas.microsoft.com/office/drawing/2014/main" id="{0861D6FB-8F93-4FFE-872D-85DD6E5308D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08014" y="0"/>
            <a:ext cx="8231187" cy="761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288443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re Pressure | Tire Wear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quarter" idx="10"/>
          </p:nvPr>
        </p:nvSpPr>
        <p:spPr>
          <a:xfrm>
            <a:off x="609600" y="914400"/>
            <a:ext cx="8229600" cy="3714750"/>
          </a:xfrm>
        </p:spPr>
        <p:txBody>
          <a:bodyPr/>
          <a:lstStyle>
            <a:lvl2pPr>
              <a:buSzPct val="110000"/>
              <a:defRPr/>
            </a:lvl2pPr>
            <a:lvl4pPr>
              <a:buSzPct val="110000"/>
              <a:defRPr/>
            </a:lvl4pPr>
            <a:lvl5pPr>
              <a:buSzPct val="110000"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2134BC3-41DE-44B8-89FC-D7599997948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1896" y="73152"/>
            <a:ext cx="543000" cy="550145"/>
          </a:xfrm>
          <a:prstGeom prst="rect">
            <a:avLst/>
          </a:prstGeom>
        </p:spPr>
      </p:pic>
      <p:sp>
        <p:nvSpPr>
          <p:cNvPr id="6" name="Rectangle 3">
            <a:extLst>
              <a:ext uri="{FF2B5EF4-FFF2-40B4-BE49-F238E27FC236}">
                <a16:creationId xmlns:a16="http://schemas.microsoft.com/office/drawing/2014/main" id="{E78DB3D9-DFCF-4ED3-A105-4383CAD9777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08014" y="0"/>
            <a:ext cx="8231187" cy="761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709413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609600" y="1219200"/>
            <a:ext cx="8229600" cy="1276350"/>
          </a:xfrm>
        </p:spPr>
        <p:txBody>
          <a:bodyPr/>
          <a:lstStyle>
            <a:lvl1pPr marL="0" indent="0" algn="ctr">
              <a:buFontTx/>
              <a:buNone/>
              <a:defRPr i="1">
                <a:solidFill>
                  <a:schemeClr val="tx1"/>
                </a:solidFill>
              </a:defRPr>
            </a:lvl1pPr>
            <a:lvl2pPr>
              <a:buSzPct val="110000"/>
              <a:defRPr/>
            </a:lvl2pPr>
            <a:lvl4pPr>
              <a:buSzPct val="110000"/>
              <a:defRPr/>
            </a:lvl4pPr>
            <a:lvl5pPr>
              <a:buSzPct val="110000"/>
              <a:defRPr/>
            </a:lvl5pPr>
          </a:lstStyle>
          <a:p>
            <a:pPr lvl="0"/>
            <a:r>
              <a:rPr lang="en-US" dirty="0"/>
              <a:t>Click to edit Subhead text style</a:t>
            </a:r>
          </a:p>
        </p:txBody>
      </p:sp>
    </p:spTree>
    <p:extLst>
      <p:ext uri="{BB962C8B-B14F-4D97-AF65-F5344CB8AC3E}">
        <p14:creationId xmlns:p14="http://schemas.microsoft.com/office/powerpoint/2010/main" val="73577417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BF87508-2BB4-4419-BEFC-20B55A0C22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6643" y="1617437"/>
            <a:ext cx="2270713" cy="1908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77242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cational 2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0CB3E42-7B25-4E2E-A4F1-6032A7CAEB5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1674" y="1679926"/>
            <a:ext cx="6992326" cy="2950781"/>
          </a:xfrm>
          <a:prstGeom prst="rect">
            <a:avLst/>
          </a:prstGeom>
        </p:spPr>
      </p:pic>
      <p:sp>
        <p:nvSpPr>
          <p:cNvPr id="7" name="Content Placeholder 6"/>
          <p:cNvSpPr>
            <a:spLocks noGrp="1"/>
          </p:cNvSpPr>
          <p:nvPr>
            <p:ph sz="quarter" idx="10"/>
          </p:nvPr>
        </p:nvSpPr>
        <p:spPr>
          <a:xfrm>
            <a:off x="609600" y="914400"/>
            <a:ext cx="8229600" cy="3714750"/>
          </a:xfrm>
        </p:spPr>
        <p:txBody>
          <a:bodyPr/>
          <a:lstStyle>
            <a:lvl2pPr>
              <a:buSzPct val="110000"/>
              <a:defRPr/>
            </a:lvl2pPr>
            <a:lvl4pPr>
              <a:buSzPct val="110000"/>
              <a:defRPr/>
            </a:lvl4pPr>
            <a:lvl5pPr>
              <a:buSzPct val="110000"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94E52A65-9B7D-4FE3-BF0C-505B0F83405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08014" y="0"/>
            <a:ext cx="8231187" cy="761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96380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cational1_Two Ite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4C5C32C-3E2F-4204-A46A-921207C5694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3687" y="1062990"/>
            <a:ext cx="6339840" cy="356616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914400"/>
            <a:ext cx="4038600" cy="3714750"/>
          </a:xfrm>
        </p:spPr>
        <p:txBody>
          <a:bodyPr/>
          <a:lstStyle>
            <a:lvl2pPr>
              <a:buSzPct val="110000"/>
              <a:defRPr/>
            </a:lvl2pPr>
            <a:lvl3pPr>
              <a:buSzPct val="110000"/>
              <a:defRPr/>
            </a:lvl3pPr>
            <a:lvl4pPr>
              <a:buSzPct val="110000"/>
              <a:defRPr/>
            </a:lvl4pPr>
            <a:lvl5pPr>
              <a:buSzPct val="110000"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800600" y="914400"/>
            <a:ext cx="4038600" cy="3714750"/>
          </a:xfrm>
        </p:spPr>
        <p:txBody>
          <a:bodyPr/>
          <a:lstStyle>
            <a:lvl2pPr>
              <a:buSzPct val="110000"/>
              <a:defRPr/>
            </a:lvl2pPr>
            <a:lvl3pPr>
              <a:buSzPct val="110000"/>
              <a:defRPr/>
            </a:lvl3pPr>
            <a:lvl4pPr>
              <a:buSzPct val="110000"/>
              <a:defRPr/>
            </a:lvl4pPr>
            <a:lvl5pPr>
              <a:buSzPct val="110000"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59033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 highway 2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5B42F1F-149E-4448-BCD3-0A25BDB0734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3729" y="1337310"/>
            <a:ext cx="5852160" cy="3291840"/>
          </a:xfrm>
          <a:prstGeom prst="rect">
            <a:avLst/>
          </a:prstGeom>
        </p:spPr>
      </p:pic>
      <p:sp>
        <p:nvSpPr>
          <p:cNvPr id="7" name="Content Placeholder 6"/>
          <p:cNvSpPr>
            <a:spLocks noGrp="1"/>
          </p:cNvSpPr>
          <p:nvPr>
            <p:ph sz="quarter" idx="10"/>
          </p:nvPr>
        </p:nvSpPr>
        <p:spPr>
          <a:xfrm>
            <a:off x="609600" y="914400"/>
            <a:ext cx="8229600" cy="3714750"/>
          </a:xfrm>
        </p:spPr>
        <p:txBody>
          <a:bodyPr/>
          <a:lstStyle>
            <a:lvl2pPr>
              <a:buSzPct val="110000"/>
              <a:defRPr/>
            </a:lvl2pPr>
            <a:lvl4pPr>
              <a:buSzPct val="110000"/>
              <a:defRPr/>
            </a:lvl4pPr>
            <a:lvl5pPr>
              <a:buSzPct val="110000"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70D2E0DA-8ED4-487C-B1FB-E4514157E9A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08014" y="0"/>
            <a:ext cx="8231187" cy="761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31908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 highway 2_Two Ite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CB33FA7-E178-4F98-AE92-85646711E3F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8827" y="1154430"/>
            <a:ext cx="6177280" cy="347472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914400"/>
            <a:ext cx="4038600" cy="3714750"/>
          </a:xfrm>
        </p:spPr>
        <p:txBody>
          <a:bodyPr/>
          <a:lstStyle>
            <a:lvl2pPr>
              <a:buSzPct val="110000"/>
              <a:defRPr/>
            </a:lvl2pPr>
            <a:lvl3pPr>
              <a:buSzPct val="110000"/>
              <a:defRPr/>
            </a:lvl3pPr>
            <a:lvl4pPr>
              <a:buSzPct val="110000"/>
              <a:defRPr/>
            </a:lvl4pPr>
            <a:lvl5pPr>
              <a:buSzPct val="110000"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800600" y="914400"/>
            <a:ext cx="4038600" cy="3714750"/>
          </a:xfrm>
        </p:spPr>
        <p:txBody>
          <a:bodyPr/>
          <a:lstStyle>
            <a:lvl2pPr>
              <a:buSzPct val="110000"/>
              <a:defRPr/>
            </a:lvl2pPr>
            <a:lvl3pPr>
              <a:buSzPct val="110000"/>
              <a:defRPr/>
            </a:lvl3pPr>
            <a:lvl4pPr>
              <a:buSzPct val="110000"/>
              <a:defRPr/>
            </a:lvl4pPr>
            <a:lvl5pPr>
              <a:buSzPct val="110000"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64706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wo Ite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09600" y="914400"/>
            <a:ext cx="4038600" cy="1714500"/>
          </a:xfrm>
        </p:spPr>
        <p:txBody>
          <a:bodyPr>
            <a:noAutofit/>
          </a:bodyPr>
          <a:lstStyle>
            <a:lvl1pPr>
              <a:defRPr sz="2000"/>
            </a:lvl1pPr>
            <a:lvl2pPr>
              <a:buSzPct val="110000"/>
              <a:defRPr sz="1800"/>
            </a:lvl2pPr>
            <a:lvl3pPr>
              <a:buSzPct val="110000"/>
              <a:defRPr sz="1600"/>
            </a:lvl3pPr>
            <a:lvl4pPr>
              <a:buSzPct val="110000"/>
              <a:defRPr sz="1400"/>
            </a:lvl4pPr>
            <a:lvl5pPr marL="1371600" indent="0">
              <a:buSzPct val="110000"/>
              <a:buNone/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 hasCustomPrompt="1"/>
          </p:nvPr>
        </p:nvSpPr>
        <p:spPr>
          <a:xfrm>
            <a:off x="4800600" y="914400"/>
            <a:ext cx="4038600" cy="1714500"/>
          </a:xfrm>
        </p:spPr>
        <p:txBody>
          <a:bodyPr/>
          <a:lstStyle>
            <a:lvl1pPr>
              <a:defRPr sz="2000"/>
            </a:lvl1pPr>
            <a:lvl2pPr>
              <a:buSzPct val="110000"/>
              <a:defRPr sz="1800"/>
            </a:lvl2pPr>
            <a:lvl3pPr>
              <a:buSzPct val="110000"/>
              <a:defRPr sz="1600"/>
            </a:lvl3pPr>
            <a:lvl4pPr>
              <a:buSzPct val="110000"/>
              <a:defRPr sz="1400"/>
            </a:lvl4pPr>
            <a:lvl5pPr>
              <a:buSzPct val="110000"/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99EA10B-A539-4DF2-864F-83049B461F7F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609600" y="2800350"/>
            <a:ext cx="4038600" cy="1714500"/>
          </a:xfrm>
        </p:spPr>
        <p:txBody>
          <a:bodyPr>
            <a:noAutofit/>
          </a:bodyPr>
          <a:lstStyle>
            <a:lvl1pPr>
              <a:defRPr sz="2000"/>
            </a:lvl1pPr>
            <a:lvl2pPr>
              <a:buSzPct val="110000"/>
              <a:defRPr sz="1800"/>
            </a:lvl2pPr>
            <a:lvl3pPr>
              <a:buSzPct val="110000"/>
              <a:defRPr sz="1600"/>
            </a:lvl3pPr>
            <a:lvl4pPr>
              <a:buSzPct val="110000"/>
              <a:defRPr sz="1400"/>
            </a:lvl4pPr>
            <a:lvl5pPr>
              <a:buSzPct val="110000"/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E5F898D-896C-4CE0-98E1-7C1D754FE4AB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4809744" y="2800350"/>
            <a:ext cx="4038600" cy="1714500"/>
          </a:xfrm>
        </p:spPr>
        <p:txBody>
          <a:bodyPr/>
          <a:lstStyle>
            <a:lvl1pPr>
              <a:defRPr sz="2000"/>
            </a:lvl1pPr>
            <a:lvl2pPr>
              <a:buSzPct val="110000"/>
              <a:defRPr sz="1800"/>
            </a:lvl2pPr>
            <a:lvl3pPr>
              <a:buSzPct val="110000"/>
              <a:defRPr sz="1600"/>
            </a:lvl3pPr>
            <a:lvl4pPr>
              <a:buSzPct val="110000"/>
              <a:defRPr sz="1400"/>
            </a:lvl4pPr>
            <a:lvl5pPr>
              <a:buSzPct val="110000"/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2269397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el Efficiency 2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quarter" idx="10"/>
          </p:nvPr>
        </p:nvSpPr>
        <p:spPr>
          <a:xfrm>
            <a:off x="609600" y="914400"/>
            <a:ext cx="8229600" cy="3714750"/>
          </a:xfrm>
        </p:spPr>
        <p:txBody>
          <a:bodyPr/>
          <a:lstStyle>
            <a:lvl2pPr>
              <a:buSzPct val="110000"/>
              <a:defRPr/>
            </a:lvl2pPr>
            <a:lvl4pPr>
              <a:buSzPct val="110000"/>
              <a:defRPr/>
            </a:lvl4pPr>
            <a:lvl5pPr>
              <a:buSzPct val="110000"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0C67D95-12B3-4862-9B1D-7823344C76B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2925" y="70598"/>
            <a:ext cx="548687" cy="548687"/>
          </a:xfrm>
          <a:prstGeom prst="rect">
            <a:avLst/>
          </a:prstGeom>
        </p:spPr>
      </p:pic>
      <p:sp>
        <p:nvSpPr>
          <p:cNvPr id="5" name="Rectangle 3">
            <a:extLst>
              <a:ext uri="{FF2B5EF4-FFF2-40B4-BE49-F238E27FC236}">
                <a16:creationId xmlns:a16="http://schemas.microsoft.com/office/drawing/2014/main" id="{C8A5936B-C2EF-4ADE-908C-DFEBE377621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08014" y="0"/>
            <a:ext cx="8231187" cy="761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39095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4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13" Type="http://schemas.openxmlformats.org/officeDocument/2006/relationships/slideLayout" Target="../slideLayouts/slideLayout32.xml"/><Relationship Id="rId18" Type="http://schemas.openxmlformats.org/officeDocument/2006/relationships/slideLayout" Target="../slideLayouts/slideLayout37.xml"/><Relationship Id="rId3" Type="http://schemas.openxmlformats.org/officeDocument/2006/relationships/slideLayout" Target="../slideLayouts/slideLayout22.xml"/><Relationship Id="rId21" Type="http://schemas.openxmlformats.org/officeDocument/2006/relationships/image" Target="../media/image1.jpeg"/><Relationship Id="rId7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31.xml"/><Relationship Id="rId17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1.xml"/><Relationship Id="rId16" Type="http://schemas.openxmlformats.org/officeDocument/2006/relationships/slideLayout" Target="../slideLayouts/slideLayout35.xml"/><Relationship Id="rId20" Type="http://schemas.openxmlformats.org/officeDocument/2006/relationships/theme" Target="../theme/theme2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24" Type="http://schemas.openxmlformats.org/officeDocument/2006/relationships/image" Target="../media/image4.png"/><Relationship Id="rId5" Type="http://schemas.openxmlformats.org/officeDocument/2006/relationships/slideLayout" Target="../slideLayouts/slideLayout24.xml"/><Relationship Id="rId15" Type="http://schemas.openxmlformats.org/officeDocument/2006/relationships/slideLayout" Target="../slideLayouts/slideLayout34.xml"/><Relationship Id="rId23" Type="http://schemas.openxmlformats.org/officeDocument/2006/relationships/image" Target="../media/image3.jpeg"/><Relationship Id="rId10" Type="http://schemas.openxmlformats.org/officeDocument/2006/relationships/slideLayout" Target="../slideLayouts/slideLayout29.xml"/><Relationship Id="rId19" Type="http://schemas.openxmlformats.org/officeDocument/2006/relationships/slideLayout" Target="../slideLayouts/slideLayout38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Relationship Id="rId14" Type="http://schemas.openxmlformats.org/officeDocument/2006/relationships/slideLayout" Target="../slideLayouts/slideLayout33.xml"/><Relationship Id="rId22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nleden\Documents\LeftBar.jpg"/>
          <p:cNvPicPr>
            <a:picLocks noChangeAspect="1" noChangeArrowheads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17588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nleden\Documents\TopBar.jpg"/>
          <p:cNvPicPr>
            <a:picLocks noChangeAspect="1" noChangeArrowheads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326" y="1"/>
            <a:ext cx="8321675" cy="707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08014" y="0"/>
            <a:ext cx="8231187" cy="761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914400"/>
            <a:ext cx="8229600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056607" y="4857750"/>
            <a:ext cx="533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700" dirty="0">
                <a:latin typeface="+mn-lt"/>
              </a:rPr>
              <a:t>© 2024 Hendrickson USA, L.L.C. All Rights Reserved</a:t>
            </a:r>
            <a:endParaRPr lang="en-US" sz="7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sz="700" dirty="0"/>
          </a:p>
        </p:txBody>
      </p:sp>
      <p:pic>
        <p:nvPicPr>
          <p:cNvPr id="9" name="Picture 8" descr="Hend - The World Rides On Us - ® - 2 color - small.jpg"/>
          <p:cNvPicPr>
            <a:picLocks noChangeAspect="1"/>
          </p:cNvPicPr>
          <p:nvPr userDrawn="1"/>
        </p:nvPicPr>
        <p:blipFill>
          <a:blip r:embed="rId23" cstate="print"/>
          <a:stretch>
            <a:fillRect/>
          </a:stretch>
        </p:blipFill>
        <p:spPr>
          <a:xfrm>
            <a:off x="7239000" y="4702810"/>
            <a:ext cx="1600200" cy="309372"/>
          </a:xfrm>
          <a:prstGeom prst="rect">
            <a:avLst/>
          </a:prstGeom>
        </p:spPr>
      </p:pic>
      <p:sp>
        <p:nvSpPr>
          <p:cNvPr id="12" name="Rectangle 2">
            <a:extLst>
              <a:ext uri="{FF2B5EF4-FFF2-40B4-BE49-F238E27FC236}">
                <a16:creationId xmlns:a16="http://schemas.microsoft.com/office/drawing/2014/main" id="{6C12CBF5-4335-4419-81AD-0D6049F4CC3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657600" y="4626173"/>
            <a:ext cx="21336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900" b="1" i="1" kern="0" dirty="0">
                <a:solidFill>
                  <a:schemeClr val="accent2"/>
                </a:solidFill>
                <a:latin typeface="+mn-lt"/>
                <a:ea typeface="+mj-ea"/>
                <a:cs typeface="+mj-cs"/>
              </a:rPr>
              <a:t>CONFIDENTIAL</a:t>
            </a:r>
            <a:endParaRPr kumimoji="0" lang="en-US" sz="900" b="1" i="1" u="none" strike="noStrike" kern="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pic>
        <p:nvPicPr>
          <p:cNvPr id="5" name="Picture 4" descr="A picture containing icon&#10;&#10;Description automatically generated">
            <a:extLst>
              <a:ext uri="{FF2B5EF4-FFF2-40B4-BE49-F238E27FC236}">
                <a16:creationId xmlns:a16="http://schemas.microsoft.com/office/drawing/2014/main" id="{0D6A029A-197B-4DA2-B9CB-F1E00AD27126}"/>
              </a:ext>
            </a:extLst>
          </p:cNvPr>
          <p:cNvPicPr>
            <a:picLocks noChangeAspect="1"/>
          </p:cNvPicPr>
          <p:nvPr userDrawn="1"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4657890"/>
            <a:ext cx="2331883" cy="428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110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4" r:id="rId1"/>
    <p:sldLayoutId id="2147483815" r:id="rId2"/>
    <p:sldLayoutId id="2147483816" r:id="rId3"/>
    <p:sldLayoutId id="2147483817" r:id="rId4"/>
    <p:sldLayoutId id="2147483818" r:id="rId5"/>
    <p:sldLayoutId id="2147483819" r:id="rId6"/>
    <p:sldLayoutId id="2147483820" r:id="rId7"/>
    <p:sldLayoutId id="2147483821" r:id="rId8"/>
    <p:sldLayoutId id="2147483822" r:id="rId9"/>
    <p:sldLayoutId id="2147483823" r:id="rId10"/>
    <p:sldLayoutId id="2147483824" r:id="rId11"/>
    <p:sldLayoutId id="2147483825" r:id="rId12"/>
    <p:sldLayoutId id="2147483826" r:id="rId13"/>
    <p:sldLayoutId id="2147483827" r:id="rId14"/>
    <p:sldLayoutId id="2147483828" r:id="rId15"/>
    <p:sldLayoutId id="2147483829" r:id="rId16"/>
    <p:sldLayoutId id="2147483830" r:id="rId17"/>
    <p:sldLayoutId id="2147483831" r:id="rId18"/>
    <p:sldLayoutId id="2147483832" r:id="rId19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A30B35"/>
          </a:solidFill>
          <a:latin typeface="+mn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D60000"/>
          </a:solidFill>
          <a:latin typeface="Tahoma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D60000"/>
          </a:solidFill>
          <a:latin typeface="Tahoma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D60000"/>
          </a:solidFill>
          <a:latin typeface="Tahoma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D60000"/>
          </a:solidFill>
          <a:latin typeface="Tahoma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D60000"/>
          </a:solidFill>
          <a:latin typeface="Tahoma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D60000"/>
          </a:solidFill>
          <a:latin typeface="Tahoma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D60000"/>
          </a:solidFill>
          <a:latin typeface="Tahoma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D60000"/>
          </a:solidFill>
          <a:latin typeface="Tahoma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A30B35"/>
        </a:buClr>
        <a:buSzPct val="115000"/>
        <a:buFont typeface="Wingdings" pitchFamily="2" charset="2"/>
        <a:buChar char="§"/>
        <a:defRPr sz="2400" b="1">
          <a:solidFill>
            <a:srgbClr val="A30B35"/>
          </a:solidFill>
          <a:latin typeface="+mn-lt"/>
          <a:ea typeface="+mn-ea"/>
          <a:cs typeface="+mn-cs"/>
        </a:defRPr>
      </a:lvl1pPr>
      <a:lvl2pPr marL="684213" indent="-227013" algn="l" rtl="0" eaLnBrk="1" fontAlgn="base" hangingPunct="1">
        <a:spcBef>
          <a:spcPct val="20000"/>
        </a:spcBef>
        <a:spcAft>
          <a:spcPct val="0"/>
        </a:spcAft>
        <a:buClr>
          <a:srgbClr val="A30B35"/>
        </a:buClr>
        <a:buSzPct val="110000"/>
        <a:buChar char="•"/>
        <a:defRPr sz="2000" b="1">
          <a:solidFill>
            <a:schemeClr val="tx1"/>
          </a:solidFill>
          <a:latin typeface="+mn-lt"/>
        </a:defRPr>
      </a:lvl2pPr>
      <a:lvl3pPr marL="1025525" indent="-225425" algn="l" rtl="0" eaLnBrk="1" fontAlgn="base" hangingPunct="1">
        <a:spcBef>
          <a:spcPct val="20000"/>
        </a:spcBef>
        <a:spcAft>
          <a:spcPct val="0"/>
        </a:spcAft>
        <a:buClr>
          <a:srgbClr val="A30B35"/>
        </a:buClr>
        <a:buSzPct val="110000"/>
        <a:buFont typeface="Wingdings" pitchFamily="2" charset="2"/>
        <a:buChar char="w"/>
        <a:defRPr b="1">
          <a:solidFill>
            <a:schemeClr val="tx1"/>
          </a:solidFill>
          <a:latin typeface="+mn-lt"/>
        </a:defRPr>
      </a:lvl3pPr>
      <a:lvl4pPr marL="1316038" indent="-228600" algn="l" rtl="0" eaLnBrk="1" fontAlgn="base" hangingPunct="1">
        <a:spcBef>
          <a:spcPct val="20000"/>
        </a:spcBef>
        <a:spcAft>
          <a:spcPct val="0"/>
        </a:spcAft>
        <a:buClr>
          <a:srgbClr val="A30B35"/>
        </a:buClr>
        <a:buSzPct val="110000"/>
        <a:buFont typeface="Times New Roman" pitchFamily="18" charset="0"/>
        <a:buChar char="–"/>
        <a:defRPr sz="1600" b="1">
          <a:solidFill>
            <a:schemeClr val="tx1"/>
          </a:solidFill>
          <a:latin typeface="+mn-lt"/>
        </a:defRPr>
      </a:lvl4pPr>
      <a:lvl5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A30B35"/>
        </a:buClr>
        <a:buSzPct val="110000"/>
        <a:buChar char="»"/>
        <a:defRPr sz="1400" b="1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j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j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j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j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nleden\Documents\LeftBar.jpg"/>
          <p:cNvPicPr>
            <a:picLocks noChangeAspect="1" noChangeArrowheads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17588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nleden\Documents\TopBar.jpg"/>
          <p:cNvPicPr>
            <a:picLocks noChangeAspect="1" noChangeArrowheads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326" y="1"/>
            <a:ext cx="8321675" cy="707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08014" y="0"/>
            <a:ext cx="8231187" cy="761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914400"/>
            <a:ext cx="8229600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056607" y="4857750"/>
            <a:ext cx="533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700" dirty="0">
                <a:latin typeface="+mn-lt"/>
              </a:rPr>
              <a:t>© 2024 Hendrickson USA, L.L.C. All Rights Reserved</a:t>
            </a:r>
            <a:endParaRPr lang="en-US" sz="7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sz="700" dirty="0"/>
          </a:p>
        </p:txBody>
      </p:sp>
      <p:pic>
        <p:nvPicPr>
          <p:cNvPr id="9" name="Picture 8" descr="Hend - The World Rides On Us - ® - 2 color - small.jpg"/>
          <p:cNvPicPr>
            <a:picLocks noChangeAspect="1"/>
          </p:cNvPicPr>
          <p:nvPr userDrawn="1"/>
        </p:nvPicPr>
        <p:blipFill>
          <a:blip r:embed="rId23" cstate="print"/>
          <a:stretch>
            <a:fillRect/>
          </a:stretch>
        </p:blipFill>
        <p:spPr>
          <a:xfrm>
            <a:off x="7239000" y="4702810"/>
            <a:ext cx="1600200" cy="309372"/>
          </a:xfrm>
          <a:prstGeom prst="rect">
            <a:avLst/>
          </a:prstGeom>
        </p:spPr>
      </p:pic>
      <p:sp>
        <p:nvSpPr>
          <p:cNvPr id="12" name="Rectangle 2">
            <a:extLst>
              <a:ext uri="{FF2B5EF4-FFF2-40B4-BE49-F238E27FC236}">
                <a16:creationId xmlns:a16="http://schemas.microsoft.com/office/drawing/2014/main" id="{6C12CBF5-4335-4419-81AD-0D6049F4CC3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657600" y="4626173"/>
            <a:ext cx="21336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900" b="1" i="1" kern="0" dirty="0">
                <a:solidFill>
                  <a:schemeClr val="accent2"/>
                </a:solidFill>
                <a:latin typeface="+mn-lt"/>
                <a:ea typeface="+mj-ea"/>
                <a:cs typeface="+mj-cs"/>
              </a:rPr>
              <a:t>CONFIDENTIAL</a:t>
            </a:r>
            <a:endParaRPr kumimoji="0" lang="en-US" sz="900" b="1" i="1" u="none" strike="noStrike" kern="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pic>
        <p:nvPicPr>
          <p:cNvPr id="5" name="Picture 4" descr="A picture containing icon&#10;&#10;Description automatically generated">
            <a:extLst>
              <a:ext uri="{FF2B5EF4-FFF2-40B4-BE49-F238E27FC236}">
                <a16:creationId xmlns:a16="http://schemas.microsoft.com/office/drawing/2014/main" id="{0D6A029A-197B-4DA2-B9CB-F1E00AD27126}"/>
              </a:ext>
            </a:extLst>
          </p:cNvPr>
          <p:cNvPicPr>
            <a:picLocks noChangeAspect="1"/>
          </p:cNvPicPr>
          <p:nvPr userDrawn="1"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4657890"/>
            <a:ext cx="2331883" cy="428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940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9" r:id="rId1"/>
    <p:sldLayoutId id="2147483793" r:id="rId2"/>
    <p:sldLayoutId id="2147483794" r:id="rId3"/>
    <p:sldLayoutId id="2147483795" r:id="rId4"/>
    <p:sldLayoutId id="2147483796" r:id="rId5"/>
    <p:sldLayoutId id="2147483797" r:id="rId6"/>
    <p:sldLayoutId id="2147483798" r:id="rId7"/>
    <p:sldLayoutId id="2147483799" r:id="rId8"/>
    <p:sldLayoutId id="2147483800" r:id="rId9"/>
    <p:sldLayoutId id="2147483801" r:id="rId10"/>
    <p:sldLayoutId id="2147483802" r:id="rId11"/>
    <p:sldLayoutId id="2147483803" r:id="rId12"/>
    <p:sldLayoutId id="2147483804" r:id="rId13"/>
    <p:sldLayoutId id="2147483805" r:id="rId14"/>
    <p:sldLayoutId id="2147483806" r:id="rId15"/>
    <p:sldLayoutId id="2147483807" r:id="rId16"/>
    <p:sldLayoutId id="2147483808" r:id="rId17"/>
    <p:sldLayoutId id="2147483809" r:id="rId18"/>
    <p:sldLayoutId id="2147483810" r:id="rId19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A30B35"/>
          </a:solidFill>
          <a:latin typeface="+mn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D60000"/>
          </a:solidFill>
          <a:latin typeface="Tahoma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D60000"/>
          </a:solidFill>
          <a:latin typeface="Tahoma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D60000"/>
          </a:solidFill>
          <a:latin typeface="Tahoma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D60000"/>
          </a:solidFill>
          <a:latin typeface="Tahoma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D60000"/>
          </a:solidFill>
          <a:latin typeface="Tahoma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D60000"/>
          </a:solidFill>
          <a:latin typeface="Tahoma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D60000"/>
          </a:solidFill>
          <a:latin typeface="Tahoma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D60000"/>
          </a:solidFill>
          <a:latin typeface="Tahoma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A30B35"/>
        </a:buClr>
        <a:buSzPct val="115000"/>
        <a:buFont typeface="Wingdings" pitchFamily="2" charset="2"/>
        <a:buChar char="§"/>
        <a:defRPr sz="2400" b="1">
          <a:solidFill>
            <a:srgbClr val="A30B35"/>
          </a:solidFill>
          <a:latin typeface="+mn-lt"/>
          <a:ea typeface="+mn-ea"/>
          <a:cs typeface="+mn-cs"/>
        </a:defRPr>
      </a:lvl1pPr>
      <a:lvl2pPr marL="684213" indent="-227013" algn="l" rtl="0" eaLnBrk="1" fontAlgn="base" hangingPunct="1">
        <a:spcBef>
          <a:spcPct val="20000"/>
        </a:spcBef>
        <a:spcAft>
          <a:spcPct val="0"/>
        </a:spcAft>
        <a:buClr>
          <a:srgbClr val="A30B35"/>
        </a:buClr>
        <a:buSzPct val="110000"/>
        <a:buChar char="•"/>
        <a:defRPr sz="2000" b="1">
          <a:solidFill>
            <a:schemeClr val="tx1"/>
          </a:solidFill>
          <a:latin typeface="+mn-lt"/>
        </a:defRPr>
      </a:lvl2pPr>
      <a:lvl3pPr marL="1025525" indent="-225425" algn="l" rtl="0" eaLnBrk="1" fontAlgn="base" hangingPunct="1">
        <a:spcBef>
          <a:spcPct val="20000"/>
        </a:spcBef>
        <a:spcAft>
          <a:spcPct val="0"/>
        </a:spcAft>
        <a:buClr>
          <a:srgbClr val="A30B35"/>
        </a:buClr>
        <a:buSzPct val="110000"/>
        <a:buFont typeface="Wingdings" pitchFamily="2" charset="2"/>
        <a:buChar char="w"/>
        <a:defRPr b="1">
          <a:solidFill>
            <a:schemeClr val="tx1"/>
          </a:solidFill>
          <a:latin typeface="+mn-lt"/>
        </a:defRPr>
      </a:lvl3pPr>
      <a:lvl4pPr marL="1316038" indent="-228600" algn="l" rtl="0" eaLnBrk="1" fontAlgn="base" hangingPunct="1">
        <a:spcBef>
          <a:spcPct val="20000"/>
        </a:spcBef>
        <a:spcAft>
          <a:spcPct val="0"/>
        </a:spcAft>
        <a:buClr>
          <a:srgbClr val="A30B35"/>
        </a:buClr>
        <a:buSzPct val="110000"/>
        <a:buFont typeface="Times New Roman" pitchFamily="18" charset="0"/>
        <a:buChar char="–"/>
        <a:defRPr sz="1600" b="1">
          <a:solidFill>
            <a:schemeClr val="tx1"/>
          </a:solidFill>
          <a:latin typeface="+mn-lt"/>
        </a:defRPr>
      </a:lvl4pPr>
      <a:lvl5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A30B35"/>
        </a:buClr>
        <a:buSzPct val="110000"/>
        <a:buChar char="»"/>
        <a:defRPr sz="1400" b="1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j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j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j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j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2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AT" sz="2400" dirty="0"/>
              <a:t>Fahrwerksaufhängung ULTIMAAX 26t</a:t>
            </a:r>
            <a:br>
              <a:rPr lang="de-AT" sz="2400" dirty="0"/>
            </a:br>
            <a:r>
              <a:rPr lang="de-AT" sz="2400" dirty="0"/>
              <a:t>für MAN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AT"/>
          </a:p>
          <a:p>
            <a:endParaRPr lang="de-AT"/>
          </a:p>
          <a:p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0427993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>
            <a:extLst>
              <a:ext uri="{FF2B5EF4-FFF2-40B4-BE49-F238E27FC236}">
                <a16:creationId xmlns:a16="http://schemas.microsoft.com/office/drawing/2014/main" id="{055920F2-DC66-4180-DE36-E2AC40BE4FA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1391" b="8717"/>
          <a:stretch/>
        </p:blipFill>
        <p:spPr>
          <a:xfrm>
            <a:off x="609600" y="847601"/>
            <a:ext cx="8229600" cy="3714750"/>
          </a:xfrm>
          <a:prstGeom prst="rect">
            <a:avLst/>
          </a:prstGeom>
          <a:noFill/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2CA7084A-C6B5-4670-8EAD-C459265C7D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wrap="square" anchor="ctr">
            <a:normAutofit/>
          </a:bodyPr>
          <a:lstStyle/>
          <a:p>
            <a:r>
              <a:rPr lang="de-AT" dirty="0"/>
              <a:t>Tandemachsen Fahrwerk ULTIMAAX</a:t>
            </a:r>
          </a:p>
        </p:txBody>
      </p:sp>
    </p:spTree>
    <p:extLst>
      <p:ext uri="{BB962C8B-B14F-4D97-AF65-F5344CB8AC3E}">
        <p14:creationId xmlns:p14="http://schemas.microsoft.com/office/powerpoint/2010/main" val="250162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19DD8FA-F41B-42EA-BE28-8BAC8310D03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de-AT" sz="1300" b="0" dirty="0">
                <a:solidFill>
                  <a:schemeClr val="tx1"/>
                </a:solidFill>
              </a:rPr>
              <a:t>Ca. 250kg Gewichtsersparnis gegenüber 2x13ton Parabelfeder </a:t>
            </a:r>
          </a:p>
          <a:p>
            <a:pPr marL="0" indent="0">
              <a:buNone/>
            </a:pPr>
            <a:endParaRPr lang="de-AT" sz="1300" b="0" dirty="0">
              <a:solidFill>
                <a:schemeClr val="tx1"/>
              </a:solidFill>
            </a:endParaRPr>
          </a:p>
          <a:p>
            <a:r>
              <a:rPr lang="de-AT" sz="1300" b="0" dirty="0">
                <a:solidFill>
                  <a:schemeClr val="tx1"/>
                </a:solidFill>
              </a:rPr>
              <a:t>Mehr Nutzlast und geringerer Treibstoffverbrauch bei Leerfahrten</a:t>
            </a:r>
          </a:p>
          <a:p>
            <a:pPr marL="0" indent="0">
              <a:buNone/>
            </a:pPr>
            <a:endParaRPr lang="de-AT" sz="1300" b="0" dirty="0">
              <a:solidFill>
                <a:schemeClr val="tx1"/>
              </a:solidFill>
            </a:endParaRPr>
          </a:p>
          <a:p>
            <a:r>
              <a:rPr lang="de-AT" sz="1300" b="0" dirty="0">
                <a:solidFill>
                  <a:schemeClr val="tx1"/>
                </a:solidFill>
              </a:rPr>
              <a:t>Stabileres Fahrverhalten im beladenen Zustand</a:t>
            </a:r>
          </a:p>
          <a:p>
            <a:endParaRPr lang="de-AT" sz="1300" b="0" dirty="0">
              <a:solidFill>
                <a:schemeClr val="tx1"/>
              </a:solidFill>
            </a:endParaRPr>
          </a:p>
          <a:p>
            <a:r>
              <a:rPr lang="de-AT" sz="1300" b="0" dirty="0">
                <a:solidFill>
                  <a:schemeClr val="tx1"/>
                </a:solidFill>
              </a:rPr>
              <a:t>Verbesserte Traktion im Vergleich zur Parabelfeder</a:t>
            </a:r>
          </a:p>
          <a:p>
            <a:endParaRPr lang="de-AT" sz="1300" b="0" dirty="0">
              <a:solidFill>
                <a:schemeClr val="tx1"/>
              </a:solidFill>
            </a:endParaRPr>
          </a:p>
          <a:p>
            <a:r>
              <a:rPr lang="de-AT" sz="1300" b="0" dirty="0">
                <a:solidFill>
                  <a:schemeClr val="tx1"/>
                </a:solidFill>
              </a:rPr>
              <a:t>Wartungsfrei</a:t>
            </a:r>
          </a:p>
          <a:p>
            <a:endParaRPr lang="de-AT" sz="1300" b="0" dirty="0">
              <a:solidFill>
                <a:schemeClr val="tx1"/>
              </a:solidFill>
            </a:endParaRPr>
          </a:p>
          <a:p>
            <a:r>
              <a:rPr lang="de-AT" sz="1300" b="0" dirty="0">
                <a:solidFill>
                  <a:schemeClr val="tx1"/>
                </a:solidFill>
              </a:rPr>
              <a:t>Niedrige „ </a:t>
            </a:r>
            <a:r>
              <a:rPr lang="de-AT" sz="1300" b="0" dirty="0" err="1">
                <a:solidFill>
                  <a:schemeClr val="tx1"/>
                </a:solidFill>
              </a:rPr>
              <a:t>life</a:t>
            </a:r>
            <a:r>
              <a:rPr lang="de-AT" sz="1300" b="0" dirty="0">
                <a:solidFill>
                  <a:schemeClr val="tx1"/>
                </a:solidFill>
              </a:rPr>
              <a:t> </a:t>
            </a:r>
            <a:r>
              <a:rPr lang="de-AT" sz="1300" b="0" dirty="0" err="1">
                <a:solidFill>
                  <a:schemeClr val="tx1"/>
                </a:solidFill>
              </a:rPr>
              <a:t>cycle</a:t>
            </a:r>
            <a:r>
              <a:rPr lang="de-AT" sz="1300" b="0" dirty="0">
                <a:solidFill>
                  <a:schemeClr val="tx1"/>
                </a:solidFill>
              </a:rPr>
              <a:t> “ Kosten</a:t>
            </a:r>
          </a:p>
          <a:p>
            <a:endParaRPr lang="de-AT" sz="1300" b="0" dirty="0">
              <a:solidFill>
                <a:schemeClr val="tx1"/>
              </a:solidFill>
            </a:endParaRPr>
          </a:p>
          <a:p>
            <a:r>
              <a:rPr lang="de-AT" sz="1300" b="0" dirty="0">
                <a:solidFill>
                  <a:schemeClr val="tx1"/>
                </a:solidFill>
              </a:rPr>
              <a:t>Überladungstolerant</a:t>
            </a:r>
          </a:p>
          <a:p>
            <a:endParaRPr lang="de-AT" sz="1300" b="0" dirty="0">
              <a:solidFill>
                <a:schemeClr val="tx1"/>
              </a:solidFill>
            </a:endParaRPr>
          </a:p>
          <a:p>
            <a:r>
              <a:rPr lang="de-AT" sz="1300" b="0" dirty="0">
                <a:solidFill>
                  <a:schemeClr val="tx1"/>
                </a:solidFill>
              </a:rPr>
              <a:t>Signifikant geringerer Reifenverschleiß</a:t>
            </a:r>
          </a:p>
          <a:p>
            <a:endParaRPr lang="de-AT" sz="1725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de-AT" dirty="0"/>
          </a:p>
          <a:p>
            <a:endParaRPr lang="de-AT" dirty="0"/>
          </a:p>
          <a:p>
            <a:endParaRPr lang="de-AT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EA05E923-4CF5-4E93-9178-F41AE1641F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Warum ULTIMAAX ?</a:t>
            </a:r>
          </a:p>
        </p:txBody>
      </p:sp>
      <p:pic>
        <p:nvPicPr>
          <p:cNvPr id="7" name="Inhaltsplatzhalter 4" descr="Ein Bild, das rot, Landmaschine, Outdoorobjekt enthält.&#10;&#10;Automatisch generierte Beschreibung">
            <a:extLst>
              <a:ext uri="{FF2B5EF4-FFF2-40B4-BE49-F238E27FC236}">
                <a16:creationId xmlns:a16="http://schemas.microsoft.com/office/drawing/2014/main" id="{B4D508E5-C828-1825-94AA-295396280C3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26243" y="887719"/>
            <a:ext cx="3305731" cy="2591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615830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65036E0E-9DB9-4156-B079-64CB212B2A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dirty="0"/>
              <a:t>ULTIMAAX Vorteile am Markt</a:t>
            </a:r>
            <a:endParaRPr lang="de-DE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F893F37B-BF06-4E36-89DC-1BEAE8B9D3ED}"/>
              </a:ext>
            </a:extLst>
          </p:cNvPr>
          <p:cNvSpPr txBox="1"/>
          <p:nvPr/>
        </p:nvSpPr>
        <p:spPr>
          <a:xfrm>
            <a:off x="671624" y="799886"/>
            <a:ext cx="8322199" cy="35437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100" b="1" dirty="0" err="1">
                <a:solidFill>
                  <a:srgbClr val="A30B35"/>
                </a:solidFill>
                <a:sym typeface="Wingdings" panose="05000000000000000000" pitchFamily="2" charset="2"/>
              </a:rPr>
              <a:t>Kundenvorteil</a:t>
            </a:r>
            <a:r>
              <a:rPr lang="en-US" sz="1500" b="1" dirty="0">
                <a:sym typeface="Wingdings" panose="05000000000000000000" pitchFamily="2" charset="2"/>
              </a:rPr>
              <a:t>                </a:t>
            </a:r>
            <a:r>
              <a:rPr lang="en-US" sz="1500" b="1" dirty="0">
                <a:solidFill>
                  <a:srgbClr val="A80000"/>
                </a:solidFill>
                <a:sym typeface="Wingdings" panose="05000000000000000000" pitchFamily="2" charset="2"/>
              </a:rPr>
              <a:t>+</a:t>
            </a:r>
            <a:r>
              <a:rPr lang="en-US" sz="1500" dirty="0">
                <a:solidFill>
                  <a:srgbClr val="A80000"/>
                </a:solidFill>
                <a:sym typeface="Wingdings" panose="05000000000000000000" pitchFamily="2" charset="2"/>
              </a:rPr>
              <a:t> </a:t>
            </a:r>
            <a:r>
              <a:rPr lang="en-US" sz="1500" dirty="0">
                <a:sym typeface="Wingdings" panose="05000000000000000000" pitchFamily="2" charset="2"/>
              </a:rPr>
              <a:t>Mehr </a:t>
            </a:r>
            <a:r>
              <a:rPr lang="en-US" sz="1500" dirty="0" err="1">
                <a:sym typeface="Wingdings" panose="05000000000000000000" pitchFamily="2" charset="2"/>
              </a:rPr>
              <a:t>Ladung</a:t>
            </a:r>
            <a:r>
              <a:rPr lang="en-US" sz="1500" dirty="0">
                <a:sym typeface="Wingdings" panose="05000000000000000000" pitchFamily="2" charset="2"/>
              </a:rPr>
              <a:t> = </a:t>
            </a:r>
            <a:r>
              <a:rPr lang="en-US" sz="1500" dirty="0" err="1">
                <a:sym typeface="Wingdings" panose="05000000000000000000" pitchFamily="2" charset="2"/>
              </a:rPr>
              <a:t>mehr</a:t>
            </a:r>
            <a:r>
              <a:rPr lang="en-US" sz="1500" dirty="0">
                <a:sym typeface="Wingdings" panose="05000000000000000000" pitchFamily="2" charset="2"/>
              </a:rPr>
              <a:t> Profit</a:t>
            </a:r>
            <a:endParaRPr lang="en-US" sz="1500" dirty="0"/>
          </a:p>
          <a:p>
            <a:pPr lvl="1">
              <a:lnSpc>
                <a:spcPct val="150000"/>
              </a:lnSpc>
            </a:pPr>
            <a:r>
              <a:rPr lang="en-US" sz="1500" dirty="0">
                <a:solidFill>
                  <a:srgbClr val="A80000"/>
                </a:solidFill>
                <a:sym typeface="Wingdings" panose="05000000000000000000" pitchFamily="2" charset="2"/>
              </a:rPr>
              <a:t>                                           </a:t>
            </a:r>
            <a:r>
              <a:rPr lang="en-US" sz="800" dirty="0">
                <a:solidFill>
                  <a:schemeClr val="bg1"/>
                </a:solidFill>
                <a:sym typeface="Wingdings" panose="05000000000000000000" pitchFamily="2" charset="2"/>
              </a:rPr>
              <a:t>.</a:t>
            </a:r>
            <a:r>
              <a:rPr lang="en-US" sz="1500" b="1" dirty="0">
                <a:solidFill>
                  <a:srgbClr val="A80000"/>
                </a:solidFill>
                <a:sym typeface="Wingdings" panose="05000000000000000000" pitchFamily="2" charset="2"/>
              </a:rPr>
              <a:t>+</a:t>
            </a:r>
            <a:r>
              <a:rPr lang="en-US" sz="1500" dirty="0">
                <a:solidFill>
                  <a:srgbClr val="A80000"/>
                </a:solidFill>
                <a:sym typeface="Wingdings" panose="05000000000000000000" pitchFamily="2" charset="2"/>
              </a:rPr>
              <a:t> </a:t>
            </a:r>
            <a:r>
              <a:rPr lang="en-US" sz="1500" dirty="0" err="1"/>
              <a:t>Reduzierte</a:t>
            </a:r>
            <a:r>
              <a:rPr lang="en-US" sz="1500" dirty="0"/>
              <a:t> </a:t>
            </a:r>
            <a:r>
              <a:rPr lang="en-US" sz="1500" dirty="0" err="1"/>
              <a:t>Betriebskosten</a:t>
            </a:r>
            <a:r>
              <a:rPr lang="en-US" sz="1500" dirty="0">
                <a:solidFill>
                  <a:srgbClr val="A80000"/>
                </a:solidFill>
                <a:sym typeface="Wingdings" panose="05000000000000000000" pitchFamily="2" charset="2"/>
              </a:rPr>
              <a:t>                            </a:t>
            </a:r>
            <a:r>
              <a:rPr lang="en-US" sz="1500" dirty="0">
                <a:sym typeface="Wingdings" panose="05000000000000000000" pitchFamily="2" charset="2"/>
              </a:rPr>
              <a:t> </a:t>
            </a:r>
            <a:endParaRPr lang="en-US" sz="1500" dirty="0"/>
          </a:p>
          <a:p>
            <a:pPr lvl="0">
              <a:lnSpc>
                <a:spcPct val="150000"/>
              </a:lnSpc>
              <a:defRPr/>
            </a:pPr>
            <a:endParaRPr lang="en-US" sz="2300" b="1" dirty="0">
              <a:solidFill>
                <a:srgbClr val="000000"/>
              </a:solidFill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  <a:defRPr/>
            </a:pPr>
            <a:r>
              <a:rPr lang="en-US" sz="2100" b="1" dirty="0" err="1">
                <a:solidFill>
                  <a:srgbClr val="A30B35"/>
                </a:solidFill>
                <a:sym typeface="Wingdings" panose="05000000000000000000" pitchFamily="2" charset="2"/>
              </a:rPr>
              <a:t>Verkaufsvolumen</a:t>
            </a:r>
            <a:r>
              <a:rPr lang="en-US" sz="2100" b="1" dirty="0">
                <a:solidFill>
                  <a:srgbClr val="A30B35"/>
                </a:solidFill>
                <a:sym typeface="Wingdings" panose="05000000000000000000" pitchFamily="2" charset="2"/>
              </a:rPr>
              <a:t>     </a:t>
            </a:r>
            <a:r>
              <a:rPr lang="en-US" sz="700" dirty="0">
                <a:solidFill>
                  <a:schemeClr val="bg1"/>
                </a:solidFill>
                <a:sym typeface="Wingdings" panose="05000000000000000000" pitchFamily="2" charset="2"/>
              </a:rPr>
              <a:t>.</a:t>
            </a:r>
            <a:r>
              <a:rPr lang="en-US" sz="1500" b="1" dirty="0">
                <a:solidFill>
                  <a:srgbClr val="A80000"/>
                </a:solidFill>
                <a:sym typeface="Wingdings" panose="05000000000000000000" pitchFamily="2" charset="2"/>
              </a:rPr>
              <a:t>+</a:t>
            </a:r>
            <a:r>
              <a:rPr lang="en-US" sz="1500" dirty="0">
                <a:solidFill>
                  <a:srgbClr val="A80000"/>
                </a:solidFill>
                <a:sym typeface="Wingdings" panose="05000000000000000000" pitchFamily="2" charset="2"/>
              </a:rPr>
              <a:t> </a:t>
            </a:r>
            <a:r>
              <a:rPr lang="en-US" sz="1500" dirty="0" err="1">
                <a:solidFill>
                  <a:srgbClr val="000000"/>
                </a:solidFill>
                <a:sym typeface="Wingdings" panose="05000000000000000000" pitchFamily="2" charset="2"/>
              </a:rPr>
              <a:t>Zusätzliches</a:t>
            </a:r>
            <a:r>
              <a:rPr lang="en-US" sz="1500" dirty="0">
                <a:solidFill>
                  <a:srgbClr val="000000"/>
                </a:solidFill>
                <a:sym typeface="Wingdings" panose="05000000000000000000" pitchFamily="2" charset="2"/>
              </a:rPr>
              <a:t> </a:t>
            </a:r>
            <a:r>
              <a:rPr lang="en-US" sz="1500" dirty="0" err="1">
                <a:solidFill>
                  <a:srgbClr val="000000"/>
                </a:solidFill>
                <a:sym typeface="Wingdings" panose="05000000000000000000" pitchFamily="2" charset="2"/>
              </a:rPr>
              <a:t>Volumen</a:t>
            </a:r>
            <a:r>
              <a:rPr lang="en-US" sz="1500" dirty="0">
                <a:solidFill>
                  <a:srgbClr val="000000"/>
                </a:solidFill>
                <a:sym typeface="Wingdings" panose="05000000000000000000" pitchFamily="2" charset="2"/>
              </a:rPr>
              <a:t> </a:t>
            </a:r>
            <a:r>
              <a:rPr lang="en-US" sz="1500" dirty="0" err="1">
                <a:solidFill>
                  <a:srgbClr val="000000"/>
                </a:solidFill>
                <a:sym typeface="Wingdings" panose="05000000000000000000" pitchFamily="2" charset="2"/>
              </a:rPr>
              <a:t>durch</a:t>
            </a:r>
            <a:r>
              <a:rPr lang="en-US" sz="1500" dirty="0">
                <a:solidFill>
                  <a:srgbClr val="000000"/>
                </a:solidFill>
                <a:sym typeface="Wingdings" panose="05000000000000000000" pitchFamily="2" charset="2"/>
              </a:rPr>
              <a:t> nachgewiesene Marktattraktivität</a:t>
            </a:r>
            <a:endParaRPr lang="en-US" sz="1500" dirty="0">
              <a:solidFill>
                <a:srgbClr val="000000"/>
              </a:solidFill>
            </a:endParaRPr>
          </a:p>
          <a:p>
            <a:pPr lvl="0">
              <a:lnSpc>
                <a:spcPct val="150000"/>
              </a:lnSpc>
              <a:defRPr/>
            </a:pPr>
            <a:r>
              <a:rPr lang="en-US" sz="1500" dirty="0">
                <a:solidFill>
                  <a:srgbClr val="000000"/>
                </a:solidFill>
                <a:sym typeface="Wingdings" panose="05000000000000000000" pitchFamily="2" charset="2"/>
              </a:rPr>
              <a:t>                                                 </a:t>
            </a:r>
            <a:r>
              <a:rPr lang="en-US" sz="1200" dirty="0">
                <a:solidFill>
                  <a:schemeClr val="bg1"/>
                </a:solidFill>
                <a:sym typeface="Wingdings" panose="05000000000000000000" pitchFamily="2" charset="2"/>
              </a:rPr>
              <a:t>.</a:t>
            </a:r>
            <a:r>
              <a:rPr lang="en-US" sz="1500" b="1" dirty="0">
                <a:solidFill>
                  <a:srgbClr val="A80000"/>
                </a:solidFill>
                <a:sym typeface="Wingdings" panose="05000000000000000000" pitchFamily="2" charset="2"/>
              </a:rPr>
              <a:t>+</a:t>
            </a:r>
            <a:r>
              <a:rPr lang="en-US" sz="1500" dirty="0">
                <a:solidFill>
                  <a:srgbClr val="A80000"/>
                </a:solidFill>
                <a:sym typeface="Wingdings" panose="05000000000000000000" pitchFamily="2" charset="2"/>
              </a:rPr>
              <a:t> </a:t>
            </a:r>
            <a:r>
              <a:rPr lang="en-US" sz="1500" dirty="0" err="1">
                <a:sym typeface="Wingdings" panose="05000000000000000000" pitchFamily="2" charset="2"/>
              </a:rPr>
              <a:t>Erhöhung</a:t>
            </a:r>
            <a:r>
              <a:rPr lang="en-US" sz="1500" dirty="0">
                <a:sym typeface="Wingdings" panose="05000000000000000000" pitchFamily="2" charset="2"/>
              </a:rPr>
              <a:t> des MAN-</a:t>
            </a:r>
            <a:r>
              <a:rPr lang="en-US" sz="1500" dirty="0" err="1">
                <a:sym typeface="Wingdings" panose="05000000000000000000" pitchFamily="2" charset="2"/>
              </a:rPr>
              <a:t>Marktanteils</a:t>
            </a:r>
            <a:r>
              <a:rPr lang="en-US" sz="1500" dirty="0">
                <a:sym typeface="Wingdings" panose="05000000000000000000" pitchFamily="2" charset="2"/>
              </a:rPr>
              <a:t> </a:t>
            </a:r>
            <a:r>
              <a:rPr lang="en-US" sz="1500" dirty="0" err="1">
                <a:sym typeface="Wingdings" panose="05000000000000000000" pitchFamily="2" charset="2"/>
              </a:rPr>
              <a:t>bei</a:t>
            </a:r>
            <a:r>
              <a:rPr lang="en-US" sz="1500" dirty="0">
                <a:sym typeface="Wingdings" panose="05000000000000000000" pitchFamily="2" charset="2"/>
              </a:rPr>
              <a:t> </a:t>
            </a:r>
            <a:r>
              <a:rPr lang="en-US" sz="1500" dirty="0" err="1">
                <a:sym typeface="Wingdings" panose="05000000000000000000" pitchFamily="2" charset="2"/>
              </a:rPr>
              <a:t>Mehrmarkenflotten</a:t>
            </a:r>
            <a:endParaRPr lang="en-US" sz="1500" dirty="0"/>
          </a:p>
          <a:p>
            <a:pPr lvl="0">
              <a:lnSpc>
                <a:spcPct val="150000"/>
              </a:lnSpc>
              <a:defRPr/>
            </a:pPr>
            <a:endParaRPr lang="en-US" sz="2300" b="1" dirty="0">
              <a:solidFill>
                <a:srgbClr val="000000"/>
              </a:solidFill>
            </a:endParaRPr>
          </a:p>
          <a:p>
            <a:pPr lvl="0">
              <a:lnSpc>
                <a:spcPct val="150000"/>
              </a:lnSpc>
              <a:defRPr/>
            </a:pPr>
            <a:r>
              <a:rPr lang="en-US" sz="2100" b="1" dirty="0" err="1">
                <a:solidFill>
                  <a:srgbClr val="A30B35"/>
                </a:solidFill>
                <a:sym typeface="Wingdings" panose="05000000000000000000" pitchFamily="2" charset="2"/>
              </a:rPr>
              <a:t>Exklusivität</a:t>
            </a:r>
            <a:r>
              <a:rPr lang="en-US" sz="2100" b="1" dirty="0">
                <a:solidFill>
                  <a:srgbClr val="A30B35"/>
                </a:solidFill>
                <a:sym typeface="Wingdings" panose="05000000000000000000" pitchFamily="2" charset="2"/>
              </a:rPr>
              <a:t>   </a:t>
            </a:r>
            <a:r>
              <a:rPr lang="en-US" sz="2100" b="1" dirty="0">
                <a:solidFill>
                  <a:srgbClr val="A80000"/>
                </a:solidFill>
                <a:sym typeface="Wingdings" panose="05000000000000000000" pitchFamily="2" charset="2"/>
              </a:rPr>
              <a:t>            </a:t>
            </a:r>
            <a:r>
              <a:rPr lang="en-US" sz="700" b="1" dirty="0">
                <a:solidFill>
                  <a:schemeClr val="bg1"/>
                </a:solidFill>
                <a:sym typeface="Wingdings" panose="05000000000000000000" pitchFamily="2" charset="2"/>
              </a:rPr>
              <a:t>.</a:t>
            </a:r>
            <a:r>
              <a:rPr lang="en-US" sz="1500" b="1" dirty="0">
                <a:solidFill>
                  <a:srgbClr val="A80000"/>
                </a:solidFill>
                <a:sym typeface="Wingdings" panose="05000000000000000000" pitchFamily="2" charset="2"/>
              </a:rPr>
              <a:t>+ </a:t>
            </a:r>
            <a:r>
              <a:rPr lang="en-US" sz="1500" dirty="0">
                <a:sym typeface="Wingdings" panose="05000000000000000000" pitchFamily="2" charset="2"/>
              </a:rPr>
              <a:t>In Europa </a:t>
            </a:r>
            <a:r>
              <a:rPr lang="en-US" sz="1500" dirty="0" err="1">
                <a:sym typeface="Wingdings" panose="05000000000000000000" pitchFamily="2" charset="2"/>
              </a:rPr>
              <a:t>nur</a:t>
            </a:r>
            <a:r>
              <a:rPr lang="en-US" sz="1500" dirty="0">
                <a:sym typeface="Wingdings" panose="05000000000000000000" pitchFamily="2" charset="2"/>
              </a:rPr>
              <a:t> </a:t>
            </a:r>
            <a:r>
              <a:rPr lang="en-US" sz="1500" dirty="0" err="1">
                <a:sym typeface="Wingdings" panose="05000000000000000000" pitchFamily="2" charset="2"/>
              </a:rPr>
              <a:t>bei</a:t>
            </a:r>
            <a:r>
              <a:rPr lang="en-US" sz="1500" dirty="0">
                <a:sym typeface="Wingdings" panose="05000000000000000000" pitchFamily="2" charset="2"/>
              </a:rPr>
              <a:t> MAN </a:t>
            </a:r>
            <a:r>
              <a:rPr lang="en-US" sz="1500" dirty="0" err="1">
                <a:sym typeface="Wingdings" panose="05000000000000000000" pitchFamily="2" charset="2"/>
              </a:rPr>
              <a:t>verfügbar</a:t>
            </a:r>
            <a:r>
              <a:rPr lang="en-US" sz="1500" dirty="0">
                <a:sym typeface="Wingdings" panose="05000000000000000000" pitchFamily="2" charset="2"/>
              </a:rPr>
              <a:t> </a:t>
            </a:r>
            <a:endParaRPr lang="en-US" sz="1500" dirty="0"/>
          </a:p>
          <a:p>
            <a:pPr>
              <a:lnSpc>
                <a:spcPct val="150000"/>
              </a:lnSpc>
            </a:pPr>
            <a:endParaRPr lang="de-AT" sz="1200" dirty="0"/>
          </a:p>
        </p:txBody>
      </p:sp>
    </p:spTree>
    <p:extLst>
      <p:ext uri="{BB962C8B-B14F-4D97-AF65-F5344CB8AC3E}">
        <p14:creationId xmlns:p14="http://schemas.microsoft.com/office/powerpoint/2010/main" val="3899869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nhaltsplatzhalter 4" descr="Ein Bild, das rot, Landmaschine, Outdoorobjekt enthält.&#10;&#10;Automatisch generierte Beschreibung">
            <a:extLst>
              <a:ext uri="{FF2B5EF4-FFF2-40B4-BE49-F238E27FC236}">
                <a16:creationId xmlns:a16="http://schemas.microsoft.com/office/drawing/2014/main" id="{20FCC9C8-9A42-EDB4-EA4A-E49221051612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00055" y="1185641"/>
            <a:ext cx="4048690" cy="3172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4BE524A7-2B1B-4BF9-8D43-CA7DD22CC2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Funktionen und Vorteile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7996E229-8F7B-49E7-AB7F-B6B1F706E792}"/>
              </a:ext>
            </a:extLst>
          </p:cNvPr>
          <p:cNvSpPr txBox="1"/>
          <p:nvPr/>
        </p:nvSpPr>
        <p:spPr>
          <a:xfrm>
            <a:off x="998720" y="822354"/>
            <a:ext cx="177284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600" b="1" dirty="0" err="1">
                <a:solidFill>
                  <a:srgbClr val="C00000"/>
                </a:solidFill>
              </a:rPr>
              <a:t>Elastomerfeder</a:t>
            </a:r>
            <a:endParaRPr lang="de-AT" sz="600" b="1" dirty="0">
              <a:solidFill>
                <a:srgbClr val="C00000"/>
              </a:solidFill>
            </a:endParaRPr>
          </a:p>
          <a:p>
            <a:pPr marL="128588" indent="-128588">
              <a:buFont typeface="Arial" panose="020B0604020202020204" pitchFamily="34" charset="0"/>
              <a:buChar char="•"/>
            </a:pPr>
            <a:r>
              <a:rPr lang="de-AT" sz="600" dirty="0"/>
              <a:t>eine sich verjüngende Form, sorgt unbeladen für eine sanfte Fahrt, weil sich bei zunehmender  Last die Steifigkeit erhöht</a:t>
            </a:r>
          </a:p>
          <a:p>
            <a:pPr marL="128588" indent="-128588">
              <a:buFont typeface="Arial" panose="020B0604020202020204" pitchFamily="34" charset="0"/>
              <a:buChar char="•"/>
            </a:pPr>
            <a:r>
              <a:rPr lang="de-AT" sz="600" dirty="0"/>
              <a:t>bietet eine lange Lebensdauer und einfachen Austausch für kürzere Ausfallzeiten</a:t>
            </a:r>
          </a:p>
          <a:p>
            <a:pPr marL="128588" indent="-128588">
              <a:buFont typeface="Arial" panose="020B0604020202020204" pitchFamily="34" charset="0"/>
              <a:buChar char="•"/>
            </a:pPr>
            <a:r>
              <a:rPr lang="de-AT" sz="600" dirty="0"/>
              <a:t>trägt zur hohen Wank Steifigkeit der Aufhängung bei</a:t>
            </a:r>
          </a:p>
          <a:p>
            <a:pPr marL="128588" indent="-128588">
              <a:buFont typeface="Arial" panose="020B0604020202020204" pitchFamily="34" charset="0"/>
              <a:buChar char="•"/>
            </a:pPr>
            <a:endParaRPr lang="de-AT" sz="600" dirty="0"/>
          </a:p>
        </p:txBody>
      </p:sp>
      <p:cxnSp>
        <p:nvCxnSpPr>
          <p:cNvPr id="5" name="Gerader Verbinder 4">
            <a:extLst>
              <a:ext uri="{FF2B5EF4-FFF2-40B4-BE49-F238E27FC236}">
                <a16:creationId xmlns:a16="http://schemas.microsoft.com/office/drawing/2014/main" id="{ACB975DD-D34C-4939-ACD2-CB94B6653520}"/>
              </a:ext>
            </a:extLst>
          </p:cNvPr>
          <p:cNvCxnSpPr>
            <a:cxnSpLocks/>
          </p:cNvCxnSpPr>
          <p:nvPr/>
        </p:nvCxnSpPr>
        <p:spPr>
          <a:xfrm>
            <a:off x="1703157" y="914946"/>
            <a:ext cx="1932193" cy="0"/>
          </a:xfrm>
          <a:prstGeom prst="line">
            <a:avLst/>
          </a:prstGeom>
          <a:ln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6" name="Gerader Verbinder 5">
            <a:extLst>
              <a:ext uri="{FF2B5EF4-FFF2-40B4-BE49-F238E27FC236}">
                <a16:creationId xmlns:a16="http://schemas.microsoft.com/office/drawing/2014/main" id="{7D8AB5FB-0B79-4A63-AA97-B0B347985F82}"/>
              </a:ext>
            </a:extLst>
          </p:cNvPr>
          <p:cNvCxnSpPr>
            <a:cxnSpLocks/>
          </p:cNvCxnSpPr>
          <p:nvPr/>
        </p:nvCxnSpPr>
        <p:spPr>
          <a:xfrm>
            <a:off x="3621390" y="914946"/>
            <a:ext cx="0" cy="1432134"/>
          </a:xfrm>
          <a:prstGeom prst="line">
            <a:avLst/>
          </a:prstGeom>
          <a:ln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7" name="Textfeld 6">
            <a:extLst>
              <a:ext uri="{FF2B5EF4-FFF2-40B4-BE49-F238E27FC236}">
                <a16:creationId xmlns:a16="http://schemas.microsoft.com/office/drawing/2014/main" id="{D02C6DBA-1F69-4572-9691-909B6F9CEC66}"/>
              </a:ext>
            </a:extLst>
          </p:cNvPr>
          <p:cNvSpPr txBox="1"/>
          <p:nvPr/>
        </p:nvSpPr>
        <p:spPr>
          <a:xfrm>
            <a:off x="994590" y="2144881"/>
            <a:ext cx="15027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600" b="1" dirty="0">
                <a:solidFill>
                  <a:srgbClr val="C00000"/>
                </a:solidFill>
              </a:rPr>
              <a:t>Premium Elastomer Büchsen</a:t>
            </a:r>
          </a:p>
          <a:p>
            <a:pPr marL="128588" indent="-128588">
              <a:buFont typeface="Arial" panose="020B0604020202020204" pitchFamily="34" charset="0"/>
              <a:buChar char="•"/>
            </a:pPr>
            <a:r>
              <a:rPr lang="de-AT" sz="600" dirty="0"/>
              <a:t>benötigt keine Schmierung</a:t>
            </a:r>
          </a:p>
          <a:p>
            <a:pPr marL="128588" indent="-128588">
              <a:buFont typeface="Arial" panose="020B0604020202020204" pitchFamily="34" charset="0"/>
              <a:buChar char="•"/>
            </a:pPr>
            <a:r>
              <a:rPr lang="de-AT" sz="600" dirty="0"/>
              <a:t>verlängerte Lebensdauer</a:t>
            </a:r>
          </a:p>
          <a:p>
            <a:pPr marL="128588" indent="-128588">
              <a:buFont typeface="Arial" panose="020B0604020202020204" pitchFamily="34" charset="0"/>
              <a:buChar char="•"/>
            </a:pPr>
            <a:r>
              <a:rPr lang="de-AT" sz="600" dirty="0"/>
              <a:t>verbessert die Artikulation durch Hochleistungsdesign</a:t>
            </a:r>
          </a:p>
        </p:txBody>
      </p:sp>
      <p:cxnSp>
        <p:nvCxnSpPr>
          <p:cNvPr id="10" name="Gerader Verbinder 9">
            <a:extLst>
              <a:ext uri="{FF2B5EF4-FFF2-40B4-BE49-F238E27FC236}">
                <a16:creationId xmlns:a16="http://schemas.microsoft.com/office/drawing/2014/main" id="{FBF35C6C-C5F4-4B54-A418-900BC6FB8447}"/>
              </a:ext>
            </a:extLst>
          </p:cNvPr>
          <p:cNvCxnSpPr>
            <a:cxnSpLocks/>
          </p:cNvCxnSpPr>
          <p:nvPr/>
        </p:nvCxnSpPr>
        <p:spPr>
          <a:xfrm>
            <a:off x="2198748" y="2241505"/>
            <a:ext cx="934902" cy="0"/>
          </a:xfrm>
          <a:prstGeom prst="line">
            <a:avLst/>
          </a:prstGeom>
          <a:ln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2" name="Gerader Verbinder 11">
            <a:extLst>
              <a:ext uri="{FF2B5EF4-FFF2-40B4-BE49-F238E27FC236}">
                <a16:creationId xmlns:a16="http://schemas.microsoft.com/office/drawing/2014/main" id="{ADA3C604-F052-4B83-9FE2-6F78327F233E}"/>
              </a:ext>
            </a:extLst>
          </p:cNvPr>
          <p:cNvCxnSpPr>
            <a:cxnSpLocks/>
          </p:cNvCxnSpPr>
          <p:nvPr/>
        </p:nvCxnSpPr>
        <p:spPr>
          <a:xfrm>
            <a:off x="3119690" y="2241505"/>
            <a:ext cx="0" cy="669220"/>
          </a:xfrm>
          <a:prstGeom prst="line">
            <a:avLst/>
          </a:prstGeom>
          <a:ln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3" name="Textfeld 12">
            <a:extLst>
              <a:ext uri="{FF2B5EF4-FFF2-40B4-BE49-F238E27FC236}">
                <a16:creationId xmlns:a16="http://schemas.microsoft.com/office/drawing/2014/main" id="{5DF8B568-3FC5-45FA-A682-7B6577D4BD6A}"/>
              </a:ext>
            </a:extLst>
          </p:cNvPr>
          <p:cNvSpPr txBox="1"/>
          <p:nvPr/>
        </p:nvSpPr>
        <p:spPr>
          <a:xfrm>
            <a:off x="998726" y="3159722"/>
            <a:ext cx="16988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600" b="1" dirty="0">
                <a:solidFill>
                  <a:srgbClr val="C00000"/>
                </a:solidFill>
              </a:rPr>
              <a:t>Hendrickson Schwingbalken</a:t>
            </a:r>
          </a:p>
          <a:p>
            <a:pPr marL="128588" indent="-128588">
              <a:buFont typeface="Arial" panose="020B0604020202020204" pitchFamily="34" charset="0"/>
              <a:buChar char="•"/>
            </a:pPr>
            <a:r>
              <a:rPr lang="de-AT" sz="600" dirty="0"/>
              <a:t>geformt und robotergeschweißt , um ein schmales Profil  zu erhalten -  bedeutet Gewichtsersparnis</a:t>
            </a:r>
          </a:p>
          <a:p>
            <a:pPr marL="128588" indent="-128588">
              <a:buFont typeface="Arial" panose="020B0604020202020204" pitchFamily="34" charset="0"/>
              <a:buChar char="•"/>
            </a:pPr>
            <a:r>
              <a:rPr lang="de-AT" sz="600" dirty="0"/>
              <a:t>verteilt die Last gleichmäßig auf die Achsen für verbesserte Manövrierbarkeit und Handhabung</a:t>
            </a:r>
          </a:p>
          <a:p>
            <a:pPr marL="128588" indent="-128588">
              <a:buFont typeface="Arial" panose="020B0604020202020204" pitchFamily="34" charset="0"/>
              <a:buChar char="•"/>
            </a:pPr>
            <a:r>
              <a:rPr lang="de-AT" sz="600" dirty="0"/>
              <a:t>bietet bis zu 445 mm diagonale Artikulation für herausragende Mobilität und Traktion</a:t>
            </a:r>
          </a:p>
          <a:p>
            <a:pPr marL="128588" indent="-128588">
              <a:buFont typeface="Arial" panose="020B0604020202020204" pitchFamily="34" charset="0"/>
              <a:buChar char="•"/>
            </a:pPr>
            <a:r>
              <a:rPr lang="de-AT" sz="600" dirty="0"/>
              <a:t>senkt den Schwerpunkt, um die Stabilität zu erhöhen</a:t>
            </a:r>
          </a:p>
          <a:p>
            <a:pPr marL="128588" indent="-128588">
              <a:buFont typeface="Arial" panose="020B0604020202020204" pitchFamily="34" charset="0"/>
              <a:buChar char="•"/>
            </a:pPr>
            <a:r>
              <a:rPr lang="de-AT" sz="600" dirty="0"/>
              <a:t>hilft Schläge und Stöße zu isolieren bei unebener Straße durch den zentralen Drehpunkt</a:t>
            </a:r>
          </a:p>
          <a:p>
            <a:pPr marL="128588" indent="-128588">
              <a:buFont typeface="Arial" panose="020B0604020202020204" pitchFamily="34" charset="0"/>
              <a:buChar char="•"/>
            </a:pPr>
            <a:endParaRPr lang="de-AT" sz="600" dirty="0"/>
          </a:p>
        </p:txBody>
      </p:sp>
      <p:cxnSp>
        <p:nvCxnSpPr>
          <p:cNvPr id="15" name="Gerader Verbinder 14">
            <a:extLst>
              <a:ext uri="{FF2B5EF4-FFF2-40B4-BE49-F238E27FC236}">
                <a16:creationId xmlns:a16="http://schemas.microsoft.com/office/drawing/2014/main" id="{2DDF2C39-13BF-44F2-BE30-9E0F46BB49E5}"/>
              </a:ext>
            </a:extLst>
          </p:cNvPr>
          <p:cNvCxnSpPr>
            <a:cxnSpLocks/>
          </p:cNvCxnSpPr>
          <p:nvPr/>
        </p:nvCxnSpPr>
        <p:spPr>
          <a:xfrm>
            <a:off x="2184788" y="3256242"/>
            <a:ext cx="1333209" cy="0"/>
          </a:xfrm>
          <a:prstGeom prst="line">
            <a:avLst/>
          </a:prstGeom>
          <a:ln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6" name="Textfeld 15">
            <a:extLst>
              <a:ext uri="{FF2B5EF4-FFF2-40B4-BE49-F238E27FC236}">
                <a16:creationId xmlns:a16="http://schemas.microsoft.com/office/drawing/2014/main" id="{395317E4-32DE-4701-8AB8-0FB7AAD7DB6B}"/>
              </a:ext>
            </a:extLst>
          </p:cNvPr>
          <p:cNvSpPr txBox="1"/>
          <p:nvPr/>
        </p:nvSpPr>
        <p:spPr>
          <a:xfrm>
            <a:off x="6115051" y="875140"/>
            <a:ext cx="1657351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AT" sz="600">
              <a:solidFill>
                <a:srgbClr val="C00000"/>
              </a:solidFill>
            </a:endParaRP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937AB073-41AA-43E9-A927-8D358871BE84}"/>
              </a:ext>
            </a:extLst>
          </p:cNvPr>
          <p:cNvSpPr txBox="1"/>
          <p:nvPr/>
        </p:nvSpPr>
        <p:spPr>
          <a:xfrm>
            <a:off x="6725372" y="870470"/>
            <a:ext cx="17145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600" b="1" dirty="0">
                <a:solidFill>
                  <a:srgbClr val="C00000"/>
                </a:solidFill>
              </a:rPr>
              <a:t>„Sattel“</a:t>
            </a:r>
          </a:p>
          <a:p>
            <a:pPr marL="128588" indent="-128588">
              <a:buFont typeface="Arial" panose="020B0604020202020204" pitchFamily="34" charset="0"/>
              <a:buChar char="•"/>
            </a:pPr>
            <a:r>
              <a:rPr lang="de-AT" sz="600" dirty="0"/>
              <a:t>dreieckige Geometrie bietet Struktur und Haltbarkeit</a:t>
            </a:r>
          </a:p>
          <a:p>
            <a:pPr marL="128588" indent="-128588">
              <a:buFont typeface="Arial" panose="020B0604020202020204" pitchFamily="34" charset="0"/>
              <a:buChar char="•"/>
            </a:pPr>
            <a:r>
              <a:rPr lang="de-AT" sz="600" dirty="0"/>
              <a:t>erhöht die Nutzlast durch sein gewichtsgünstiges Design und hat einen erheblichen Gewichtsvorteil gegenüber  bestehenden Aufhängungen</a:t>
            </a:r>
          </a:p>
        </p:txBody>
      </p:sp>
      <p:cxnSp>
        <p:nvCxnSpPr>
          <p:cNvPr id="21" name="Gerader Verbinder 20">
            <a:extLst>
              <a:ext uri="{FF2B5EF4-FFF2-40B4-BE49-F238E27FC236}">
                <a16:creationId xmlns:a16="http://schemas.microsoft.com/office/drawing/2014/main" id="{04368AE9-A80D-49A5-9335-D194DC73A177}"/>
              </a:ext>
            </a:extLst>
          </p:cNvPr>
          <p:cNvCxnSpPr>
            <a:cxnSpLocks/>
          </p:cNvCxnSpPr>
          <p:nvPr/>
        </p:nvCxnSpPr>
        <p:spPr>
          <a:xfrm flipV="1">
            <a:off x="5200650" y="956282"/>
            <a:ext cx="0" cy="1113150"/>
          </a:xfrm>
          <a:prstGeom prst="line">
            <a:avLst/>
          </a:prstGeom>
          <a:ln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3" name="Gerader Verbinder 22">
            <a:extLst>
              <a:ext uri="{FF2B5EF4-FFF2-40B4-BE49-F238E27FC236}">
                <a16:creationId xmlns:a16="http://schemas.microsoft.com/office/drawing/2014/main" id="{85182A7A-293C-4AF0-A76A-CB8BCDFAC2C6}"/>
              </a:ext>
            </a:extLst>
          </p:cNvPr>
          <p:cNvCxnSpPr>
            <a:cxnSpLocks/>
          </p:cNvCxnSpPr>
          <p:nvPr/>
        </p:nvCxnSpPr>
        <p:spPr>
          <a:xfrm>
            <a:off x="5200650" y="972860"/>
            <a:ext cx="1556138" cy="0"/>
          </a:xfrm>
          <a:prstGeom prst="line">
            <a:avLst/>
          </a:prstGeom>
          <a:ln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25" name="Textfeld 24">
            <a:extLst>
              <a:ext uri="{FF2B5EF4-FFF2-40B4-BE49-F238E27FC236}">
                <a16:creationId xmlns:a16="http://schemas.microsoft.com/office/drawing/2014/main" id="{2D040225-79CE-4A63-9D00-6062EF6DFC34}"/>
              </a:ext>
            </a:extLst>
          </p:cNvPr>
          <p:cNvSpPr txBox="1"/>
          <p:nvPr/>
        </p:nvSpPr>
        <p:spPr>
          <a:xfrm>
            <a:off x="6728167" y="1576887"/>
            <a:ext cx="17145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600" b="1" dirty="0">
                <a:solidFill>
                  <a:srgbClr val="C00000"/>
                </a:solidFill>
              </a:rPr>
              <a:t>Rahmenaufhängung ( Konsole )</a:t>
            </a:r>
          </a:p>
          <a:p>
            <a:pPr marL="128588" indent="-128588">
              <a:buFont typeface="Arial" panose="020B0604020202020204" pitchFamily="34" charset="0"/>
              <a:buChar char="•"/>
            </a:pPr>
            <a:r>
              <a:rPr lang="de-AT" sz="600" dirty="0"/>
              <a:t>optimiertes Design, um Haltbarkeit und Gewichtsersparnis auszugleichen</a:t>
            </a:r>
          </a:p>
          <a:p>
            <a:pPr marL="128588" indent="-128588">
              <a:buFont typeface="Arial" panose="020B0604020202020204" pitchFamily="34" charset="0"/>
              <a:buChar char="•"/>
            </a:pPr>
            <a:r>
              <a:rPr lang="de-AT" sz="600" dirty="0"/>
              <a:t>entwickelt, um Flexibilität mit verschiedenen LKW-Modellen zu bieten</a:t>
            </a:r>
          </a:p>
        </p:txBody>
      </p:sp>
      <p:cxnSp>
        <p:nvCxnSpPr>
          <p:cNvPr id="27" name="Gerader Verbinder 26">
            <a:extLst>
              <a:ext uri="{FF2B5EF4-FFF2-40B4-BE49-F238E27FC236}">
                <a16:creationId xmlns:a16="http://schemas.microsoft.com/office/drawing/2014/main" id="{A2518D08-4031-47AC-B227-82E8530C2B53}"/>
              </a:ext>
            </a:extLst>
          </p:cNvPr>
          <p:cNvCxnSpPr>
            <a:cxnSpLocks/>
          </p:cNvCxnSpPr>
          <p:nvPr/>
        </p:nvCxnSpPr>
        <p:spPr>
          <a:xfrm flipH="1">
            <a:off x="5582653" y="1679953"/>
            <a:ext cx="1174135" cy="0"/>
          </a:xfrm>
          <a:prstGeom prst="line">
            <a:avLst/>
          </a:prstGeom>
          <a:ln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28" name="Textfeld 27">
            <a:extLst>
              <a:ext uri="{FF2B5EF4-FFF2-40B4-BE49-F238E27FC236}">
                <a16:creationId xmlns:a16="http://schemas.microsoft.com/office/drawing/2014/main" id="{1955FD62-2855-4BFE-A113-0F02F48DAE62}"/>
              </a:ext>
            </a:extLst>
          </p:cNvPr>
          <p:cNvSpPr txBox="1"/>
          <p:nvPr/>
        </p:nvSpPr>
        <p:spPr>
          <a:xfrm>
            <a:off x="6729082" y="3436673"/>
            <a:ext cx="20002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600" b="1" dirty="0">
                <a:solidFill>
                  <a:srgbClr val="C00000"/>
                </a:solidFill>
              </a:rPr>
              <a:t>Elastomer Scherenfeder</a:t>
            </a:r>
          </a:p>
          <a:p>
            <a:pPr marL="128588" indent="-128588">
              <a:buFont typeface="Arial" panose="020B0604020202020204" pitchFamily="34" charset="0"/>
              <a:buChar char="•"/>
            </a:pPr>
            <a:r>
              <a:rPr lang="de-AT" sz="600" dirty="0"/>
              <a:t>bietet eine hervorragende Fahrqualität bei leerem Fahrzeug </a:t>
            </a:r>
          </a:p>
          <a:p>
            <a:pPr marL="128588" indent="-128588">
              <a:buFont typeface="Arial" panose="020B0604020202020204" pitchFamily="34" charset="0"/>
              <a:buChar char="•"/>
            </a:pPr>
            <a:r>
              <a:rPr lang="de-AT" sz="600" dirty="0"/>
              <a:t>reagiert auf Längslasten beim Bremsen und Beschleunigen bei minimalen Hub</a:t>
            </a:r>
          </a:p>
          <a:p>
            <a:pPr marL="128588" indent="-128588">
              <a:buFont typeface="Arial" panose="020B0604020202020204" pitchFamily="34" charset="0"/>
              <a:buChar char="•"/>
            </a:pPr>
            <a:r>
              <a:rPr lang="de-AT" sz="600" dirty="0"/>
              <a:t>niedriges Belastungsdesign sorgt für eine lange Lebensdauer</a:t>
            </a:r>
          </a:p>
        </p:txBody>
      </p:sp>
      <p:cxnSp>
        <p:nvCxnSpPr>
          <p:cNvPr id="30" name="Gerader Verbinder 29">
            <a:extLst>
              <a:ext uri="{FF2B5EF4-FFF2-40B4-BE49-F238E27FC236}">
                <a16:creationId xmlns:a16="http://schemas.microsoft.com/office/drawing/2014/main" id="{2206C6DC-4802-4DD4-9A9C-B29E4478EF4B}"/>
              </a:ext>
            </a:extLst>
          </p:cNvPr>
          <p:cNvCxnSpPr/>
          <p:nvPr/>
        </p:nvCxnSpPr>
        <p:spPr>
          <a:xfrm>
            <a:off x="5809450" y="2277280"/>
            <a:ext cx="0" cy="1257300"/>
          </a:xfrm>
          <a:prstGeom prst="line">
            <a:avLst/>
          </a:prstGeom>
          <a:ln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32" name="Gerader Verbinder 31">
            <a:extLst>
              <a:ext uri="{FF2B5EF4-FFF2-40B4-BE49-F238E27FC236}">
                <a16:creationId xmlns:a16="http://schemas.microsoft.com/office/drawing/2014/main" id="{35181A44-91E9-4001-B386-D2001914D239}"/>
              </a:ext>
            </a:extLst>
          </p:cNvPr>
          <p:cNvCxnSpPr>
            <a:cxnSpLocks/>
          </p:cNvCxnSpPr>
          <p:nvPr/>
        </p:nvCxnSpPr>
        <p:spPr>
          <a:xfrm>
            <a:off x="5809450" y="3534580"/>
            <a:ext cx="947338" cy="0"/>
          </a:xfrm>
          <a:prstGeom prst="line">
            <a:avLst/>
          </a:prstGeom>
          <a:ln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9851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13" grpId="0"/>
      <p:bldP spid="17" grpId="0"/>
      <p:bldP spid="25" grpId="0"/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95638600-D22C-4558-A19F-843ECCCF1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Anwendungsbeispiele</a:t>
            </a:r>
            <a:endParaRPr lang="en-US" dirty="0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A294C3E2-93AE-3C7C-F639-E2E812B3B81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6290"/>
          <a:stretch/>
        </p:blipFill>
        <p:spPr>
          <a:xfrm>
            <a:off x="4923869" y="861722"/>
            <a:ext cx="3915334" cy="1118468"/>
          </a:xfrm>
          <a:prstGeom prst="rect">
            <a:avLst/>
          </a:prstGeom>
        </p:spPr>
      </p:pic>
      <p:sp>
        <p:nvSpPr>
          <p:cNvPr id="7" name="TextBox 8">
            <a:extLst>
              <a:ext uri="{FF2B5EF4-FFF2-40B4-BE49-F238E27FC236}">
                <a16:creationId xmlns:a16="http://schemas.microsoft.com/office/drawing/2014/main" id="{3E8AD675-D5FB-45D6-6C67-13389118DB7F}"/>
              </a:ext>
            </a:extLst>
          </p:cNvPr>
          <p:cNvSpPr txBox="1"/>
          <p:nvPr/>
        </p:nvSpPr>
        <p:spPr>
          <a:xfrm>
            <a:off x="809106" y="861722"/>
            <a:ext cx="3231156" cy="2123658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514350" lvl="1" indent="-171450">
              <a:buClr>
                <a:srgbClr val="A30B35"/>
              </a:buClr>
              <a:buFont typeface="Wingdings" panose="05000000000000000000" pitchFamily="2" charset="2"/>
              <a:buChar char="§"/>
            </a:pPr>
            <a:r>
              <a:rPr lang="de-AT" sz="1200" b="1" dirty="0"/>
              <a:t>6x4 - </a:t>
            </a:r>
            <a:r>
              <a:rPr lang="de-AT" sz="1200" b="1" dirty="0">
                <a:solidFill>
                  <a:srgbClr val="A30B35"/>
                </a:solidFill>
              </a:rPr>
              <a:t>26E</a:t>
            </a:r>
          </a:p>
          <a:p>
            <a:pPr marL="514350" lvl="1" indent="-171450">
              <a:buClr>
                <a:srgbClr val="A30B35"/>
              </a:buClr>
              <a:buFont typeface="Wingdings" panose="05000000000000000000" pitchFamily="2" charset="2"/>
              <a:buChar char="§"/>
            </a:pPr>
            <a:endParaRPr lang="de-AT" sz="1200" b="1" dirty="0"/>
          </a:p>
          <a:p>
            <a:pPr marL="514350" lvl="1" indent="-171450">
              <a:buClr>
                <a:srgbClr val="A30B35"/>
              </a:buClr>
              <a:buFont typeface="Wingdings" panose="05000000000000000000" pitchFamily="2" charset="2"/>
              <a:buChar char="§"/>
            </a:pPr>
            <a:r>
              <a:rPr lang="de-AT" sz="1200" b="1" dirty="0"/>
              <a:t>6x6 - </a:t>
            </a:r>
            <a:r>
              <a:rPr lang="de-AT" sz="1200" b="1" dirty="0">
                <a:solidFill>
                  <a:srgbClr val="A30B35"/>
                </a:solidFill>
              </a:rPr>
              <a:t>56E</a:t>
            </a:r>
          </a:p>
          <a:p>
            <a:pPr lvl="1">
              <a:buClr>
                <a:srgbClr val="A30B35"/>
              </a:buClr>
            </a:pPr>
            <a:endParaRPr lang="en-US" sz="1200" b="1" dirty="0"/>
          </a:p>
          <a:p>
            <a:pPr marL="514350" lvl="1" indent="-171450">
              <a:buClr>
                <a:srgbClr val="A30B35"/>
              </a:buClr>
              <a:buFont typeface="Wingdings" panose="05000000000000000000" pitchFamily="2" charset="2"/>
              <a:buChar char="§"/>
            </a:pPr>
            <a:r>
              <a:rPr lang="en-US" sz="1200" b="1" dirty="0"/>
              <a:t>8x4 - </a:t>
            </a:r>
            <a:r>
              <a:rPr lang="en-US" sz="1200" b="1" dirty="0">
                <a:solidFill>
                  <a:srgbClr val="A30B35"/>
                </a:solidFill>
              </a:rPr>
              <a:t>37E, 39E</a:t>
            </a:r>
          </a:p>
          <a:p>
            <a:pPr lvl="1">
              <a:buClr>
                <a:srgbClr val="A30B35"/>
              </a:buClr>
            </a:pPr>
            <a:endParaRPr lang="de-AT" sz="1200" b="1" dirty="0"/>
          </a:p>
          <a:p>
            <a:pPr marL="514350" lvl="1" indent="-171450">
              <a:buClr>
                <a:srgbClr val="A30B35"/>
              </a:buClr>
              <a:buFont typeface="Wingdings" panose="05000000000000000000" pitchFamily="2" charset="2"/>
              <a:buChar char="§"/>
            </a:pPr>
            <a:r>
              <a:rPr lang="en-US" sz="1200" b="1" dirty="0"/>
              <a:t>8x6 - </a:t>
            </a:r>
            <a:r>
              <a:rPr lang="en-US" sz="1200" b="1" dirty="0">
                <a:solidFill>
                  <a:srgbClr val="A30B35"/>
                </a:solidFill>
              </a:rPr>
              <a:t>93E</a:t>
            </a:r>
          </a:p>
          <a:p>
            <a:pPr lvl="1">
              <a:buClr>
                <a:srgbClr val="A30B35"/>
              </a:buClr>
            </a:pPr>
            <a:endParaRPr lang="de-AT" sz="1200" b="1" dirty="0"/>
          </a:p>
          <a:p>
            <a:pPr marL="514350" lvl="1" indent="-171450">
              <a:buClr>
                <a:srgbClr val="A30B35"/>
              </a:buClr>
              <a:buFont typeface="Wingdings" panose="05000000000000000000" pitchFamily="2" charset="2"/>
              <a:buChar char="§"/>
            </a:pPr>
            <a:r>
              <a:rPr lang="en-US" sz="1200" b="1" dirty="0"/>
              <a:t>8x8 - </a:t>
            </a:r>
            <a:r>
              <a:rPr lang="en-US" sz="1200" b="1" dirty="0">
                <a:solidFill>
                  <a:srgbClr val="A30B35"/>
                </a:solidFill>
              </a:rPr>
              <a:t>96E</a:t>
            </a:r>
          </a:p>
          <a:p>
            <a:pPr lvl="1">
              <a:buClr>
                <a:srgbClr val="A30B35"/>
              </a:buClr>
            </a:pPr>
            <a:endParaRPr lang="de-AT" sz="1200" b="1" dirty="0"/>
          </a:p>
          <a:p>
            <a:pPr marL="514350" lvl="1" indent="-171450">
              <a:buClr>
                <a:srgbClr val="A30B35"/>
              </a:buClr>
              <a:buFont typeface="Wingdings" panose="05000000000000000000" pitchFamily="2" charset="2"/>
              <a:buChar char="§"/>
            </a:pPr>
            <a:r>
              <a:rPr lang="de-AT" sz="1200" b="1" dirty="0"/>
              <a:t>Weiter Modelle auf Anfrage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7992D67-50D5-EC22-3477-909C4A4FA645}"/>
              </a:ext>
            </a:extLst>
          </p:cNvPr>
          <p:cNvSpPr txBox="1"/>
          <p:nvPr/>
        </p:nvSpPr>
        <p:spPr>
          <a:xfrm>
            <a:off x="809106" y="3130704"/>
            <a:ext cx="3231156" cy="1420069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b="1" dirty="0"/>
              <a:t>ULTIMAAX </a:t>
            </a:r>
            <a:r>
              <a:rPr lang="en-US" sz="1200" b="1" dirty="0" err="1"/>
              <a:t>Markterfahrung</a:t>
            </a:r>
            <a:endParaRPr lang="en-US" sz="1200" b="1" dirty="0"/>
          </a:p>
          <a:p>
            <a:pPr marL="380990" indent="-380990">
              <a:lnSpc>
                <a:spcPct val="150000"/>
              </a:lnSpc>
              <a:buClr>
                <a:srgbClr val="A80000"/>
              </a:buClr>
              <a:buFont typeface="Wingdings" panose="05000000000000000000" pitchFamily="2" charset="2"/>
              <a:buChar char="§"/>
            </a:pPr>
            <a:endParaRPr lang="en-US" sz="300" dirty="0">
              <a:sym typeface="Wingdings" panose="05000000000000000000" pitchFamily="2" charset="2"/>
            </a:endParaRPr>
          </a:p>
          <a:p>
            <a:pPr marL="514350" lvl="1" indent="-171450">
              <a:lnSpc>
                <a:spcPct val="150000"/>
              </a:lnSpc>
              <a:buClr>
                <a:srgbClr val="A80000"/>
              </a:buClr>
              <a:buFont typeface="Wingdings" panose="05000000000000000000" pitchFamily="2" charset="2"/>
              <a:buChar char="§"/>
            </a:pPr>
            <a:r>
              <a:rPr lang="en-US" sz="1200" dirty="0" err="1">
                <a:sym typeface="Wingdings" panose="05000000000000000000" pitchFamily="2" charset="2"/>
              </a:rPr>
              <a:t>Getestet</a:t>
            </a:r>
            <a:r>
              <a:rPr lang="en-US" sz="1200" dirty="0">
                <a:sym typeface="Wingdings" panose="05000000000000000000" pitchFamily="2" charset="2"/>
              </a:rPr>
              <a:t> von </a:t>
            </a:r>
            <a:r>
              <a:rPr lang="en-US" sz="1200" dirty="0" err="1">
                <a:sym typeface="Wingdings" panose="05000000000000000000" pitchFamily="2" charset="2"/>
              </a:rPr>
              <a:t>über</a:t>
            </a:r>
            <a:r>
              <a:rPr lang="en-US" sz="1200" dirty="0">
                <a:sym typeface="Wingdings" panose="05000000000000000000" pitchFamily="2" charset="2"/>
              </a:rPr>
              <a:t> </a:t>
            </a:r>
            <a:r>
              <a:rPr lang="en-US" sz="1200" b="1" dirty="0">
                <a:solidFill>
                  <a:srgbClr val="A30B35"/>
                </a:solidFill>
                <a:sym typeface="Wingdings" panose="05000000000000000000" pitchFamily="2" charset="2"/>
              </a:rPr>
              <a:t>200 </a:t>
            </a:r>
            <a:r>
              <a:rPr lang="en-US" sz="1200" b="1" dirty="0" err="1">
                <a:solidFill>
                  <a:srgbClr val="A30B35"/>
                </a:solidFill>
                <a:sym typeface="Wingdings" panose="05000000000000000000" pitchFamily="2" charset="2"/>
              </a:rPr>
              <a:t>Flotten</a:t>
            </a:r>
            <a:endParaRPr lang="en-US" sz="1200" b="1" dirty="0">
              <a:solidFill>
                <a:srgbClr val="A30B35"/>
              </a:solidFill>
              <a:sym typeface="Wingdings" panose="05000000000000000000" pitchFamily="2" charset="2"/>
            </a:endParaRPr>
          </a:p>
          <a:p>
            <a:pPr marL="514350" lvl="1" indent="-171450">
              <a:lnSpc>
                <a:spcPct val="150000"/>
              </a:lnSpc>
              <a:buClr>
                <a:srgbClr val="A80000"/>
              </a:buClr>
              <a:buFont typeface="Wingdings" panose="05000000000000000000" pitchFamily="2" charset="2"/>
              <a:buChar char="§"/>
            </a:pPr>
            <a:r>
              <a:rPr lang="en-US" sz="1200" b="1" dirty="0">
                <a:solidFill>
                  <a:srgbClr val="A30B35"/>
                </a:solidFill>
                <a:sym typeface="Wingdings" panose="05000000000000000000" pitchFamily="2" charset="2"/>
              </a:rPr>
              <a:t>800</a:t>
            </a:r>
            <a:r>
              <a:rPr lang="en-US" sz="1200" dirty="0">
                <a:sym typeface="Wingdings" panose="05000000000000000000" pitchFamily="2" charset="2"/>
              </a:rPr>
              <a:t> Fahrer Feedbacks</a:t>
            </a:r>
          </a:p>
          <a:p>
            <a:pPr marL="514350" lvl="1" indent="-171450">
              <a:lnSpc>
                <a:spcPct val="150000"/>
              </a:lnSpc>
              <a:buClr>
                <a:srgbClr val="A80000"/>
              </a:buClr>
              <a:buFont typeface="Wingdings" panose="05000000000000000000" pitchFamily="2" charset="2"/>
              <a:buChar char="§"/>
            </a:pPr>
            <a:r>
              <a:rPr lang="en-US" sz="1200" b="1" dirty="0">
                <a:solidFill>
                  <a:srgbClr val="A30B35"/>
                </a:solidFill>
                <a:sym typeface="Wingdings" panose="05000000000000000000" pitchFamily="2" charset="2"/>
              </a:rPr>
              <a:t>2.900.000</a:t>
            </a:r>
            <a:r>
              <a:rPr lang="en-US" sz="1200" dirty="0">
                <a:sym typeface="Wingdings" panose="05000000000000000000" pitchFamily="2" charset="2"/>
              </a:rPr>
              <a:t> km </a:t>
            </a:r>
            <a:r>
              <a:rPr lang="en-US" sz="1200" dirty="0" err="1">
                <a:sym typeface="Wingdings" panose="05000000000000000000" pitchFamily="2" charset="2"/>
              </a:rPr>
              <a:t>gefahren</a:t>
            </a:r>
            <a:r>
              <a:rPr lang="en-US" sz="1200" dirty="0">
                <a:sym typeface="Wingdings" panose="05000000000000000000" pitchFamily="2" charset="2"/>
              </a:rPr>
              <a:t> </a:t>
            </a:r>
            <a:r>
              <a:rPr lang="en-US" sz="1200" dirty="0" err="1">
                <a:sym typeface="Wingdings" panose="05000000000000000000" pitchFamily="2" charset="2"/>
              </a:rPr>
              <a:t>unter</a:t>
            </a:r>
            <a:r>
              <a:rPr lang="en-US" sz="1200" dirty="0">
                <a:sym typeface="Wingdings" panose="05000000000000000000" pitchFamily="2" charset="2"/>
              </a:rPr>
              <a:t> </a:t>
            </a:r>
            <a:r>
              <a:rPr lang="en-US" sz="1200" dirty="0" err="1">
                <a:sym typeface="Wingdings" panose="05000000000000000000" pitchFamily="2" charset="2"/>
              </a:rPr>
              <a:t>Realbedingung</a:t>
            </a:r>
            <a:endParaRPr lang="en-US" sz="1200" dirty="0">
              <a:sym typeface="Wingdings" panose="05000000000000000000" pitchFamily="2" charset="2"/>
            </a:endParaRP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D4E746E4-56A5-735E-2B7E-C7B7AE8F11D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9646"/>
          <a:stretch/>
        </p:blipFill>
        <p:spPr>
          <a:xfrm>
            <a:off x="4923867" y="2077633"/>
            <a:ext cx="1869335" cy="1193042"/>
          </a:xfrm>
          <a:prstGeom prst="rect">
            <a:avLst/>
          </a:prstGeom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id="{8889CB9C-238F-F73F-04D5-90B083B03BA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21381"/>
          <a:stretch/>
        </p:blipFill>
        <p:spPr>
          <a:xfrm>
            <a:off x="6888940" y="3359578"/>
            <a:ext cx="1950262" cy="1231046"/>
          </a:xfrm>
          <a:prstGeom prst="rect">
            <a:avLst/>
          </a:prstGeom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FB6AA595-DE16-0074-5541-841E9AAFC1B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88939" y="2069093"/>
            <a:ext cx="1950264" cy="1201582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300B2965-60B5-CE3E-4DAE-647C1646A31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923868" y="3359579"/>
            <a:ext cx="1869335" cy="1231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935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1E45788-E99F-2E07-310C-1C3153E698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Mehr </a:t>
            </a:r>
            <a:r>
              <a:rPr lang="en-US" dirty="0" err="1"/>
              <a:t>Infos</a:t>
            </a:r>
            <a:r>
              <a:rPr lang="en-US" dirty="0"/>
              <a:t> – WWW.ULTIMAAX.COM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647E4A3-DA0D-BE27-93AF-5996B287F8D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770"/>
          <a:stretch/>
        </p:blipFill>
        <p:spPr>
          <a:xfrm>
            <a:off x="3224464" y="1024403"/>
            <a:ext cx="5591212" cy="2983209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FE97CE9-F571-C666-A171-F07926190255}"/>
              </a:ext>
            </a:extLst>
          </p:cNvPr>
          <p:cNvSpPr txBox="1"/>
          <p:nvPr/>
        </p:nvSpPr>
        <p:spPr>
          <a:xfrm>
            <a:off x="5498775" y="1394985"/>
            <a:ext cx="1586424" cy="1500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75" b="1" dirty="0">
                <a:solidFill>
                  <a:schemeClr val="bg1"/>
                </a:solidFill>
                <a:latin typeface="Montserrat" panose="00000500000000000000" pitchFamily="50" charset="0"/>
              </a:rPr>
              <a:t>SALES TRAINING</a:t>
            </a:r>
          </a:p>
        </p:txBody>
      </p:sp>
      <p:pic>
        <p:nvPicPr>
          <p:cNvPr id="5" name="Picture 4" descr="A red and white sign&#10;&#10;Description automatically generated with low confidence">
            <a:extLst>
              <a:ext uri="{FF2B5EF4-FFF2-40B4-BE49-F238E27FC236}">
                <a16:creationId xmlns:a16="http://schemas.microsoft.com/office/drawing/2014/main" id="{BF222640-237D-AFCC-2152-2868189761A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014" y="1024403"/>
            <a:ext cx="2400300" cy="1371600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02103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918026"/>
      </p:ext>
    </p:extLst>
  </p:cSld>
  <p:clrMapOvr>
    <a:masterClrMapping/>
  </p:clrMapOvr>
</p:sld>
</file>

<file path=ppt/theme/theme1.xml><?xml version="1.0" encoding="utf-8"?>
<a:theme xmlns:a="http://schemas.openxmlformats.org/drawingml/2006/main" name="6_2016 Template (2)">
  <a:themeElements>
    <a:clrScheme name="Hendrickson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7F7F7F"/>
      </a:accent1>
      <a:accent2>
        <a:srgbClr val="A30B35"/>
      </a:accent2>
      <a:accent3>
        <a:srgbClr val="6B8383"/>
      </a:accent3>
      <a:accent4>
        <a:srgbClr val="997200"/>
      </a:accent4>
      <a:accent5>
        <a:srgbClr val="5F5F5F"/>
      </a:accent5>
      <a:accent6>
        <a:srgbClr val="A5A5A5"/>
      </a:accent6>
      <a:hlink>
        <a:srgbClr val="333399"/>
      </a:hlink>
      <a:folHlink>
        <a:srgbClr val="00B0F0"/>
      </a:folHlink>
    </a:clrScheme>
    <a:fontScheme name="2008 Template">
      <a:majorFont>
        <a:latin typeface="Tahoma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a:style>
    </a:spDef>
    <a:lnDef>
      <a:spPr>
        <a:ln w="1270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Hendrickson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7F7F7F"/>
        </a:accent1>
        <a:accent2>
          <a:srgbClr val="A30B35"/>
        </a:accent2>
        <a:accent3>
          <a:srgbClr val="6B8383"/>
        </a:accent3>
        <a:accent4>
          <a:srgbClr val="997200"/>
        </a:accent4>
        <a:accent5>
          <a:srgbClr val="5F5F5F"/>
        </a:accent5>
        <a:accent6>
          <a:srgbClr val="A5A5A5"/>
        </a:accent6>
        <a:hlink>
          <a:srgbClr val="333399"/>
        </a:hlink>
        <a:folHlink>
          <a:srgbClr val="00B0F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8" id="{25FD69F1-E304-4C18-ABB6-48673626C9B3}" vid="{8BDC659C-673A-414E-8EDF-0B32C1EF8256}"/>
    </a:ext>
  </a:extLst>
</a:theme>
</file>

<file path=ppt/theme/theme2.xml><?xml version="1.0" encoding="utf-8"?>
<a:theme xmlns:a="http://schemas.openxmlformats.org/drawingml/2006/main" name="5_2016 Template (2)">
  <a:themeElements>
    <a:clrScheme name="Hendrickson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7F7F7F"/>
      </a:accent1>
      <a:accent2>
        <a:srgbClr val="A30B35"/>
      </a:accent2>
      <a:accent3>
        <a:srgbClr val="6B8383"/>
      </a:accent3>
      <a:accent4>
        <a:srgbClr val="997200"/>
      </a:accent4>
      <a:accent5>
        <a:srgbClr val="5F5F5F"/>
      </a:accent5>
      <a:accent6>
        <a:srgbClr val="A5A5A5"/>
      </a:accent6>
      <a:hlink>
        <a:srgbClr val="333399"/>
      </a:hlink>
      <a:folHlink>
        <a:srgbClr val="00B0F0"/>
      </a:folHlink>
    </a:clrScheme>
    <a:fontScheme name="2008 Template">
      <a:majorFont>
        <a:latin typeface="Tahoma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a:style>
    </a:spDef>
    <a:lnDef>
      <a:spPr>
        <a:ln w="1270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Hendrickson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7F7F7F"/>
        </a:accent1>
        <a:accent2>
          <a:srgbClr val="A30B35"/>
        </a:accent2>
        <a:accent3>
          <a:srgbClr val="6B8383"/>
        </a:accent3>
        <a:accent4>
          <a:srgbClr val="997200"/>
        </a:accent4>
        <a:accent5>
          <a:srgbClr val="5F5F5F"/>
        </a:accent5>
        <a:accent6>
          <a:srgbClr val="A5A5A5"/>
        </a:accent6>
        <a:hlink>
          <a:srgbClr val="333399"/>
        </a:hlink>
        <a:folHlink>
          <a:srgbClr val="00B0F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8" id="{25FD69F1-E304-4C18-ABB6-48673626C9B3}" vid="{8BDC659C-673A-414E-8EDF-0B32C1EF8256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F476142538DCC44BA9ACD165A9C1E9A" ma:contentTypeVersion="13" ma:contentTypeDescription="Create a new document." ma:contentTypeScope="" ma:versionID="cb2c4fc1e8e6d0f0736844d1408041fa">
  <xsd:schema xmlns:xsd="http://www.w3.org/2001/XMLSchema" xmlns:xs="http://www.w3.org/2001/XMLSchema" xmlns:p="http://schemas.microsoft.com/office/2006/metadata/properties" xmlns:ns2="b69350a3-8ca1-44cb-9f41-b7cc7f37d776" xmlns:ns3="ae911ef4-bb93-4959-91ad-bf579357ed67" targetNamespace="http://schemas.microsoft.com/office/2006/metadata/properties" ma:root="true" ma:fieldsID="e4f3abd7c9d3c361413c5a56198fe118" ns2:_="" ns3:_="">
    <xsd:import namespace="b69350a3-8ca1-44cb-9f41-b7cc7f37d776"/>
    <xsd:import namespace="ae911ef4-bb93-4959-91ad-bf579357ed6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9350a3-8ca1-44cb-9f41-b7cc7f37d77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Image Tags" ma:readOnly="false" ma:fieldId="{5cf76f15-5ced-4ddc-b409-7134ff3c332f}" ma:taxonomyMulti="true" ma:sspId="e81fe18c-ff33-4e95-9c60-c8177e09d3b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e911ef4-bb93-4959-91ad-bf579357ed67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65d9e271-6eb7-4405-b526-3db72803f13c}" ma:internalName="TaxCatchAll" ma:showField="CatchAllData" ma:web="ae911ef4-bb93-4959-91ad-bf579357ed6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69350a3-8ca1-44cb-9f41-b7cc7f37d776">
      <Terms xmlns="http://schemas.microsoft.com/office/infopath/2007/PartnerControls"/>
    </lcf76f155ced4ddcb4097134ff3c332f>
    <TaxCatchAll xmlns="ae911ef4-bb93-4959-91ad-bf579357ed67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68C1DD8-CCDD-4CCC-92B3-5545B3EB154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69350a3-8ca1-44cb-9f41-b7cc7f37d776"/>
    <ds:schemaRef ds:uri="ae911ef4-bb93-4959-91ad-bf579357ed6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8E40060-3411-4264-A049-A34508D9CA84}">
  <ds:schemaRefs>
    <ds:schemaRef ds:uri="http://www.w3.org/XML/1998/namespace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schemas.microsoft.com/office/2006/metadata/properties"/>
    <ds:schemaRef ds:uri="b69350a3-8ca1-44cb-9f41-b7cc7f37d776"/>
    <ds:schemaRef ds:uri="http://purl.org/dc/elements/1.1/"/>
    <ds:schemaRef ds:uri="ae911ef4-bb93-4959-91ad-bf579357ed67"/>
  </ds:schemaRefs>
</ds:datastoreItem>
</file>

<file path=customXml/itemProps3.xml><?xml version="1.0" encoding="utf-8"?>
<ds:datastoreItem xmlns:ds="http://schemas.openxmlformats.org/officeDocument/2006/customXml" ds:itemID="{E7342554-76C5-46E4-A556-B7972A5E738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2017 [H] Template</Template>
  <TotalTime>0</TotalTime>
  <Words>332</Words>
  <Application>Microsoft Office PowerPoint</Application>
  <PresentationFormat>Bildschirmpräsentation (16:9)</PresentationFormat>
  <Paragraphs>86</Paragraphs>
  <Slides>8</Slides>
  <Notes>8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8</vt:i4>
      </vt:variant>
    </vt:vector>
  </HeadingPairs>
  <TitlesOfParts>
    <vt:vector size="16" baseType="lpstr">
      <vt:lpstr>Arial</vt:lpstr>
      <vt:lpstr>Calibri</vt:lpstr>
      <vt:lpstr>Montserrat</vt:lpstr>
      <vt:lpstr>Tahoma</vt:lpstr>
      <vt:lpstr>Times New Roman</vt:lpstr>
      <vt:lpstr>Wingdings</vt:lpstr>
      <vt:lpstr>6_2016 Template (2)</vt:lpstr>
      <vt:lpstr>5_2016 Template (2)</vt:lpstr>
      <vt:lpstr>Fahrwerksaufhängung ULTIMAAX 26t für MAN</vt:lpstr>
      <vt:lpstr>Tandemachsen Fahrwerk ULTIMAAX</vt:lpstr>
      <vt:lpstr>Warum ULTIMAAX ?</vt:lpstr>
      <vt:lpstr>ULTIMAAX Vorteile am Markt</vt:lpstr>
      <vt:lpstr>Funktionen und Vorteile</vt:lpstr>
      <vt:lpstr>Anwendungsbeispiele</vt:lpstr>
      <vt:lpstr>Mehr Infos – WWW.ULTIMAAX.COM 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VR3930 TML UMX RLDA</dc:title>
  <dc:creator>jnestler@hendrickson-intl.com</dc:creator>
  <cp:lastModifiedBy>Titze, Lucia</cp:lastModifiedBy>
  <cp:revision>25</cp:revision>
  <cp:lastPrinted>2023-10-24T06:21:12Z</cp:lastPrinted>
  <dcterms:created xsi:type="dcterms:W3CDTF">2014-05-01T20:13:18Z</dcterms:created>
  <dcterms:modified xsi:type="dcterms:W3CDTF">2024-04-30T12:30:42Z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0x0101006F476142538DCC44BA9ACD165A9C1E9A</vt:lpwstr>
  </property>
  <property fmtid="{D5CDD505-2E9C-101B-9397-08002B2CF9AE}" pid="3" name="MediaServiceImageTags">
    <vt:lpwstr/>
  </property>
</Properties>
</file>